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3660" r:id="rId5"/>
    <p:sldMasterId id="2147483686" r:id="rId6"/>
    <p:sldMasterId id="2147483672" r:id="rId7"/>
  </p:sldMasterIdLst>
  <p:notesMasterIdLst>
    <p:notesMasterId r:id="rId10"/>
  </p:notesMasterIdLst>
  <p:sldIdLst>
    <p:sldId id="266" r:id="rId8"/>
    <p:sldId id="267" r:id="rId9"/>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37" userDrawn="1">
          <p15:clr>
            <a:srgbClr val="A4A3A4"/>
          </p15:clr>
        </p15:guide>
        <p15:guide id="4" orient="horz" pos="1011" userDrawn="1">
          <p15:clr>
            <a:srgbClr val="A4A3A4"/>
          </p15:clr>
        </p15:guide>
        <p15:guide id="5" orient="horz" pos="1396" userDrawn="1">
          <p15:clr>
            <a:srgbClr val="A4A3A4"/>
          </p15:clr>
        </p15:guide>
        <p15:guide id="6" orient="horz" pos="6068" userDrawn="1">
          <p15:clr>
            <a:srgbClr val="A4A3A4"/>
          </p15:clr>
        </p15:guide>
        <p15:guide id="9" pos="187" userDrawn="1">
          <p15:clr>
            <a:srgbClr val="A4A3A4"/>
          </p15:clr>
        </p15:guide>
        <p15:guide id="10" pos="4133"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73FD19-7730-71AF-6196-90F828C022A4}" name="猪狩 ゆりか" initials="ゆ猪" userId="S::igari_y@actio.email::80b29454-3948-4fc7-b2a3-9d432496a0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8690"/>
    <a:srgbClr val="07A7B4"/>
    <a:srgbClr val="E2EDDF"/>
    <a:srgbClr val="156B68"/>
    <a:srgbClr val="9DCC95"/>
    <a:srgbClr val="86CC95"/>
    <a:srgbClr val="A1D7AD"/>
    <a:srgbClr val="CEDCD8"/>
    <a:srgbClr val="156B67"/>
    <a:srgbClr val="0055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984906-297D-48D8-9D11-CFBA53A59769}" v="180" dt="2026-02-05T02:37:40.157"/>
    <p1510:client id="{941B4631-05E1-466F-9172-37DF6C8E08E0}" v="363" dt="2026-02-05T06:21:28.613"/>
    <p1510:client id="{D2DB9DFA-FDA2-49CD-82EF-0C2E321852E2}" v="43" dt="2026-02-05T09:13:22.30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12" autoAdjust="0"/>
    <p:restoredTop sz="95896" autoAdjust="0"/>
  </p:normalViewPr>
  <p:slideViewPr>
    <p:cSldViewPr snapToGrid="0" showGuides="1">
      <p:cViewPr varScale="1">
        <p:scale>
          <a:sx n="70" d="100"/>
          <a:sy n="70" d="100"/>
        </p:scale>
        <p:origin x="2448" y="58"/>
      </p:cViewPr>
      <p:guideLst>
        <p:guide orient="horz" pos="3120"/>
        <p:guide pos="2137"/>
        <p:guide orient="horz" pos="1011"/>
        <p:guide orient="horz" pos="1396"/>
        <p:guide orient="horz" pos="6068"/>
        <p:guide pos="187"/>
        <p:guide pos="4133"/>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6" d="100"/>
          <a:sy n="76" d="100"/>
        </p:scale>
        <p:origin x="2846" y="7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8693"/>
          </a:xfrm>
          <a:prstGeom prst="rect">
            <a:avLst/>
          </a:prstGeom>
        </p:spPr>
        <p:txBody>
          <a:bodyPr vert="horz" lIns="91425" tIns="45711" rIns="91425" bIns="45711"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5839" y="2"/>
            <a:ext cx="2949787" cy="498693"/>
          </a:xfrm>
          <a:prstGeom prst="rect">
            <a:avLst/>
          </a:prstGeom>
        </p:spPr>
        <p:txBody>
          <a:bodyPr vert="horz" lIns="91425" tIns="45711" rIns="91425" bIns="45711" rtlCol="0"/>
          <a:lstStyle>
            <a:lvl1pPr algn="r">
              <a:defRPr sz="1100"/>
            </a:lvl1pPr>
          </a:lstStyle>
          <a:p>
            <a:fld id="{8F442241-981D-47FB-A423-74EE17FA8095}" type="datetimeFigureOut">
              <a:rPr kumimoji="1" lang="ja-JP" altLang="en-US" smtClean="0"/>
              <a:t>2026/3/1</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25" tIns="45711" rIns="91425" bIns="45711"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5"/>
          </a:xfrm>
          <a:prstGeom prst="rect">
            <a:avLst/>
          </a:prstGeom>
        </p:spPr>
        <p:txBody>
          <a:bodyPr vert="horz" lIns="91425" tIns="45711" rIns="91425"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25" tIns="45711" rIns="91425" bIns="45711"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25" tIns="45711" rIns="91425" bIns="45711" rtlCol="0" anchor="b"/>
          <a:lstStyle>
            <a:lvl1pPr algn="r">
              <a:defRPr sz="1100"/>
            </a:lvl1pPr>
          </a:lstStyle>
          <a:p>
            <a:fld id="{A4E05A0D-E549-4304-AD62-4C654422BBA1}" type="slidenum">
              <a:rPr kumimoji="1" lang="ja-JP" altLang="en-US" smtClean="0"/>
              <a:t>‹#›</a:t>
            </a:fld>
            <a:endParaRPr kumimoji="1" lang="ja-JP" altLang="en-US"/>
          </a:p>
        </p:txBody>
      </p:sp>
    </p:spTree>
    <p:extLst>
      <p:ext uri="{BB962C8B-B14F-4D97-AF65-F5344CB8AC3E}">
        <p14:creationId xmlns:p14="http://schemas.microsoft.com/office/powerpoint/2010/main" val="5963953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FA3C1-DF61-5E63-833F-3E9B6337749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8B03AD8-0806-B38B-47BE-E0CAB44F43FA}"/>
              </a:ext>
            </a:extLst>
          </p:cNvPr>
          <p:cNvSpPr>
            <a:spLocks noGrp="1" noRot="1" noChangeAspect="1"/>
          </p:cNvSpPr>
          <p:nvPr>
            <p:ph type="sldImg"/>
          </p:nvPr>
        </p:nvSpPr>
        <p:spPr>
          <a:xfrm>
            <a:off x="2243138" y="1243013"/>
            <a:ext cx="2320925" cy="3354387"/>
          </a:xfrm>
        </p:spPr>
      </p:sp>
      <p:sp>
        <p:nvSpPr>
          <p:cNvPr id="3" name="ノート プレースホルダー 2">
            <a:extLst>
              <a:ext uri="{FF2B5EF4-FFF2-40B4-BE49-F238E27FC236}">
                <a16:creationId xmlns:a16="http://schemas.microsoft.com/office/drawing/2014/main" id="{3DC89DDB-4093-C5D1-ADA5-4D30C88352B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F9820F6-CC46-CCBD-6AC2-F7B86C218AFF}"/>
              </a:ext>
            </a:extLst>
          </p:cNvPr>
          <p:cNvSpPr>
            <a:spLocks noGrp="1"/>
          </p:cNvSpPr>
          <p:nvPr>
            <p:ph type="sldNum" sz="quarter" idx="5"/>
          </p:nvPr>
        </p:nvSpPr>
        <p:spPr/>
        <p:txBody>
          <a:bodyPr/>
          <a:lstStyle/>
          <a:p>
            <a:fld id="{A4E05A0D-E549-4304-AD62-4C654422BBA1}" type="slidenum">
              <a:rPr kumimoji="1" lang="ja-JP" altLang="en-US" smtClean="0"/>
              <a:t>1</a:t>
            </a:fld>
            <a:endParaRPr kumimoji="1" lang="ja-JP" altLang="en-US"/>
          </a:p>
        </p:txBody>
      </p:sp>
    </p:spTree>
    <p:extLst>
      <p:ext uri="{BB962C8B-B14F-4D97-AF65-F5344CB8AC3E}">
        <p14:creationId xmlns:p14="http://schemas.microsoft.com/office/powerpoint/2010/main" val="16769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1D4FF-BD38-F4F0-F64C-BED8FFD2435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59A3041-4F2B-1206-97DC-3A7CF05420E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FD00518-F8BD-9D92-0871-44A0CD6EAD1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5C7B86A-C7EB-AB1D-B6B0-5B4B3005A4F5}"/>
              </a:ext>
            </a:extLst>
          </p:cNvPr>
          <p:cNvSpPr>
            <a:spLocks noGrp="1"/>
          </p:cNvSpPr>
          <p:nvPr>
            <p:ph type="sldNum" sz="quarter" idx="5"/>
          </p:nvPr>
        </p:nvSpPr>
        <p:spPr/>
        <p:txBody>
          <a:bodyPr/>
          <a:lstStyle/>
          <a:p>
            <a:fld id="{A4E05A0D-E549-4304-AD62-4C654422BBA1}" type="slidenum">
              <a:rPr kumimoji="1" lang="ja-JP" altLang="en-US" smtClean="0"/>
              <a:t>2</a:t>
            </a:fld>
            <a:endParaRPr kumimoji="1" lang="ja-JP" altLang="en-US"/>
          </a:p>
        </p:txBody>
      </p:sp>
    </p:spTree>
    <p:extLst>
      <p:ext uri="{BB962C8B-B14F-4D97-AF65-F5344CB8AC3E}">
        <p14:creationId xmlns:p14="http://schemas.microsoft.com/office/powerpoint/2010/main" val="2503934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71488" y="9181397"/>
            <a:ext cx="1543050" cy="527403"/>
          </a:xfrm>
          <a:prstGeom prst="rect">
            <a:avLst/>
          </a:prstGeom>
        </p:spPr>
        <p:txBody>
          <a:bodyPr/>
          <a:lstStyle/>
          <a:p>
            <a:fld id="{B2832C0B-97AA-4BFE-8E9E-AD3D63531C84}" type="datetimeFigureOut">
              <a:rPr kumimoji="1" lang="ja-JP" altLang="en-US" smtClean="0"/>
              <a:t>2026/3/1</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7F8319AF-4110-410C-B258-77962FB193A6}" type="slidenum">
              <a:rPr kumimoji="1" lang="ja-JP" altLang="en-US" smtClean="0"/>
              <a:t>‹#›</a:t>
            </a:fld>
            <a:endParaRPr kumimoji="1" lang="ja-JP" altLang="en-US"/>
          </a:p>
        </p:txBody>
      </p:sp>
    </p:spTree>
    <p:extLst>
      <p:ext uri="{BB962C8B-B14F-4D97-AF65-F5344CB8AC3E}">
        <p14:creationId xmlns:p14="http://schemas.microsoft.com/office/powerpoint/2010/main" val="1210391396"/>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B2832C0B-97AA-4BFE-8E9E-AD3D63531C84}" type="datetimeFigureOut">
              <a:rPr kumimoji="1" lang="ja-JP" altLang="en-US" smtClean="0"/>
              <a:t>2026/3/1</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7F8319AF-4110-410C-B258-77962FB193A6}" type="slidenum">
              <a:rPr kumimoji="1" lang="ja-JP" altLang="en-US" smtClean="0"/>
              <a:t>‹#›</a:t>
            </a:fld>
            <a:endParaRPr kumimoji="1" lang="ja-JP" altLang="en-US"/>
          </a:p>
        </p:txBody>
      </p:sp>
    </p:spTree>
    <p:extLst>
      <p:ext uri="{BB962C8B-B14F-4D97-AF65-F5344CB8AC3E}">
        <p14:creationId xmlns:p14="http://schemas.microsoft.com/office/powerpoint/2010/main" val="57999311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alphaModFix amt="47000"/>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B2832C0B-97AA-4BFE-8E9E-AD3D63531C84}" type="datetimeFigureOut">
              <a:rPr kumimoji="1" lang="ja-JP" altLang="en-US" smtClean="0"/>
              <a:t>2026/3/1</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7F8319AF-4110-410C-B258-77962FB193A6}" type="slidenum">
              <a:rPr kumimoji="1" lang="ja-JP" altLang="en-US" smtClean="0"/>
              <a:t>‹#›</a:t>
            </a:fld>
            <a:endParaRPr kumimoji="1" lang="ja-JP" altLang="en-US"/>
          </a:p>
        </p:txBody>
      </p:sp>
    </p:spTree>
    <p:extLst>
      <p:ext uri="{BB962C8B-B14F-4D97-AF65-F5344CB8AC3E}">
        <p14:creationId xmlns:p14="http://schemas.microsoft.com/office/powerpoint/2010/main" val="2578532469"/>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71488" y="9181397"/>
            <a:ext cx="1543050" cy="527403"/>
          </a:xfrm>
          <a:prstGeom prst="rect">
            <a:avLst/>
          </a:prstGeom>
        </p:spPr>
        <p:txBody>
          <a:bodyPr/>
          <a:lstStyle/>
          <a:p>
            <a:fld id="{B2832C0B-97AA-4BFE-8E9E-AD3D63531C84}" type="datetimeFigureOut">
              <a:rPr kumimoji="1" lang="ja-JP" altLang="en-US" smtClean="0"/>
              <a:t>2026/3/1</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7F8319AF-4110-410C-B258-77962FB193A6}" type="slidenum">
              <a:rPr kumimoji="1" lang="ja-JP" altLang="en-US" smtClean="0"/>
              <a:t>‹#›</a:t>
            </a:fld>
            <a:endParaRPr kumimoji="1" lang="ja-JP" altLang="en-US"/>
          </a:p>
        </p:txBody>
      </p:sp>
    </p:spTree>
    <p:extLst>
      <p:ext uri="{BB962C8B-B14F-4D97-AF65-F5344CB8AC3E}">
        <p14:creationId xmlns:p14="http://schemas.microsoft.com/office/powerpoint/2010/main" val="1218321194"/>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B2832C0B-97AA-4BFE-8E9E-AD3D63531C84}" type="datetimeFigureOut">
              <a:rPr kumimoji="1" lang="ja-JP" altLang="en-US" smtClean="0"/>
              <a:t>2026/3/1</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7F8319AF-4110-410C-B258-77962FB193A6}" type="slidenum">
              <a:rPr kumimoji="1" lang="ja-JP" altLang="en-US" smtClean="0"/>
              <a:t>‹#›</a:t>
            </a:fld>
            <a:endParaRPr kumimoji="1" lang="ja-JP" altLang="en-US"/>
          </a:p>
        </p:txBody>
      </p:sp>
    </p:spTree>
    <p:extLst>
      <p:ext uri="{BB962C8B-B14F-4D97-AF65-F5344CB8AC3E}">
        <p14:creationId xmlns:p14="http://schemas.microsoft.com/office/powerpoint/2010/main" val="406847167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71488" y="9181397"/>
            <a:ext cx="1543050" cy="527403"/>
          </a:xfrm>
          <a:prstGeom prst="rect">
            <a:avLst/>
          </a:prstGeom>
        </p:spPr>
        <p:txBody>
          <a:bodyPr/>
          <a:lstStyle/>
          <a:p>
            <a:fld id="{B2832C0B-97AA-4BFE-8E9E-AD3D63531C84}" type="datetimeFigureOut">
              <a:rPr kumimoji="1" lang="ja-JP" altLang="en-US" smtClean="0"/>
              <a:t>2026/3/1</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7F8319AF-4110-410C-B258-77962FB193A6}" type="slidenum">
              <a:rPr kumimoji="1" lang="ja-JP" altLang="en-US" smtClean="0"/>
              <a:t>‹#›</a:t>
            </a:fld>
            <a:endParaRPr kumimoji="1" lang="ja-JP" altLang="en-US"/>
          </a:p>
        </p:txBody>
      </p:sp>
    </p:spTree>
    <p:extLst>
      <p:ext uri="{BB962C8B-B14F-4D97-AF65-F5344CB8AC3E}">
        <p14:creationId xmlns:p14="http://schemas.microsoft.com/office/powerpoint/2010/main" val="3339940419"/>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71488" y="9181397"/>
            <a:ext cx="1543050" cy="527403"/>
          </a:xfrm>
          <a:prstGeom prst="rect">
            <a:avLst/>
          </a:prstGeom>
        </p:spPr>
        <p:txBody>
          <a:bodyPr/>
          <a:lstStyle/>
          <a:p>
            <a:fld id="{B2832C0B-97AA-4BFE-8E9E-AD3D63531C84}" type="datetimeFigureOut">
              <a:rPr kumimoji="1" lang="ja-JP" altLang="en-US" smtClean="0"/>
              <a:t>2026/3/1</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7F8319AF-4110-410C-B258-77962FB193A6}" type="slidenum">
              <a:rPr kumimoji="1" lang="ja-JP" altLang="en-US" smtClean="0"/>
              <a:t>‹#›</a:t>
            </a:fld>
            <a:endParaRPr kumimoji="1" lang="ja-JP" altLang="en-US"/>
          </a:p>
        </p:txBody>
      </p:sp>
    </p:spTree>
    <p:extLst>
      <p:ext uri="{BB962C8B-B14F-4D97-AF65-F5344CB8AC3E}">
        <p14:creationId xmlns:p14="http://schemas.microsoft.com/office/powerpoint/2010/main" val="1369921447"/>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596886"/>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1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F4DC13A3-FF1D-21E3-16ED-D800673E625E}"/>
              </a:ext>
            </a:extLst>
          </p:cNvPr>
          <p:cNvSpPr>
            <a:spLocks/>
          </p:cNvSpPr>
          <p:nvPr userDrawn="1"/>
        </p:nvSpPr>
        <p:spPr>
          <a:xfrm>
            <a:off x="-171000" y="1436347"/>
            <a:ext cx="7200000" cy="8591828"/>
          </a:xfrm>
          <a:custGeom>
            <a:avLst/>
            <a:gdLst>
              <a:gd name="connsiteX0" fmla="*/ 0 w 7200000"/>
              <a:gd name="connsiteY0" fmla="*/ 0 h 8591828"/>
              <a:gd name="connsiteX1" fmla="*/ 26807 w 7200000"/>
              <a:gd name="connsiteY1" fmla="*/ 22982 h 8591828"/>
              <a:gd name="connsiteX2" fmla="*/ 3600000 w 7200000"/>
              <a:gd name="connsiteY2" fmla="*/ 823560 h 8591828"/>
              <a:gd name="connsiteX3" fmla="*/ 7173193 w 7200000"/>
              <a:gd name="connsiteY3" fmla="*/ 22982 h 8591828"/>
              <a:gd name="connsiteX4" fmla="*/ 7200000 w 7200000"/>
              <a:gd name="connsiteY4" fmla="*/ 0 h 8591828"/>
              <a:gd name="connsiteX5" fmla="*/ 7200000 w 7200000"/>
              <a:gd name="connsiteY5" fmla="*/ 4418413 h 8591828"/>
              <a:gd name="connsiteX6" fmla="*/ 7200000 w 7200000"/>
              <a:gd name="connsiteY6" fmla="*/ 5192135 h 8591828"/>
              <a:gd name="connsiteX7" fmla="*/ 7200000 w 7200000"/>
              <a:gd name="connsiteY7" fmla="*/ 8591828 h 8591828"/>
              <a:gd name="connsiteX8" fmla="*/ 0 w 7200000"/>
              <a:gd name="connsiteY8" fmla="*/ 8591828 h 8591828"/>
              <a:gd name="connsiteX9" fmla="*/ 0 w 7200000"/>
              <a:gd name="connsiteY9" fmla="*/ 5192135 h 8591828"/>
              <a:gd name="connsiteX10" fmla="*/ 0 w 7200000"/>
              <a:gd name="connsiteY10" fmla="*/ 4418413 h 85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0000" h="8591828">
                <a:moveTo>
                  <a:pt x="0" y="0"/>
                </a:moveTo>
                <a:lnTo>
                  <a:pt x="26807" y="22982"/>
                </a:lnTo>
                <a:cubicBezTo>
                  <a:pt x="615511" y="493448"/>
                  <a:pt x="1993705" y="823560"/>
                  <a:pt x="3600000" y="823560"/>
                </a:cubicBezTo>
                <a:cubicBezTo>
                  <a:pt x="5206296" y="823560"/>
                  <a:pt x="6584490" y="493448"/>
                  <a:pt x="7173193" y="22982"/>
                </a:cubicBezTo>
                <a:lnTo>
                  <a:pt x="7200000" y="0"/>
                </a:lnTo>
                <a:lnTo>
                  <a:pt x="7200000" y="4418413"/>
                </a:lnTo>
                <a:lnTo>
                  <a:pt x="7200000" y="5192135"/>
                </a:lnTo>
                <a:lnTo>
                  <a:pt x="7200000" y="8591828"/>
                </a:lnTo>
                <a:lnTo>
                  <a:pt x="0" y="8591828"/>
                </a:lnTo>
                <a:lnTo>
                  <a:pt x="0" y="5192135"/>
                </a:lnTo>
                <a:lnTo>
                  <a:pt x="0" y="4418413"/>
                </a:lnTo>
                <a:close/>
              </a:path>
            </a:pathLst>
          </a:custGeom>
          <a:blipFill dpi="0" rotWithShape="1">
            <a:blip r:embed="rId4">
              <a:alphaModFix amt="47000"/>
              <a:extLst>
                <a:ext uri="{96DAC541-7B7A-43D3-8B79-37D633B846F1}">
                  <asvg:svgBlip xmlns:asvg="http://schemas.microsoft.com/office/drawing/2016/SVG/main" r:embed="rId5"/>
                </a:ext>
              </a:extLst>
            </a:blip>
            <a:srcRect/>
            <a:tile tx="0" ty="0" sx="20000" sy="2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 name="タイトル 1">
            <a:extLst>
              <a:ext uri="{FF2B5EF4-FFF2-40B4-BE49-F238E27FC236}">
                <a16:creationId xmlns:a16="http://schemas.microsoft.com/office/drawing/2014/main" id="{CB82EB2B-AA5A-B32F-F7D3-C6DF555E0915}"/>
              </a:ext>
            </a:extLst>
          </p:cNvPr>
          <p:cNvSpPr txBox="1">
            <a:spLocks/>
          </p:cNvSpPr>
          <p:nvPr userDrawn="1"/>
        </p:nvSpPr>
        <p:spPr>
          <a:xfrm>
            <a:off x="514350" y="1621191"/>
            <a:ext cx="5829300" cy="3448756"/>
          </a:xfrm>
          <a:prstGeom prst="rect">
            <a:avLst/>
          </a:prstGeom>
        </p:spPr>
        <p:txBody>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a:t>    </a:t>
            </a:r>
            <a:endParaRPr lang="ja-JP" altLang="en-US" dirty="0"/>
          </a:p>
        </p:txBody>
      </p:sp>
      <p:pic>
        <p:nvPicPr>
          <p:cNvPr id="8" name="図 7" descr="テキスト&#10;&#10;AI 生成コンテンツは誤りを含む可能性があります。">
            <a:extLst>
              <a:ext uri="{FF2B5EF4-FFF2-40B4-BE49-F238E27FC236}">
                <a16:creationId xmlns:a16="http://schemas.microsoft.com/office/drawing/2014/main" id="{0824937A-4D08-B7E1-129C-A5F7046C583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21699" y="208860"/>
            <a:ext cx="3014603" cy="1476202"/>
          </a:xfrm>
          <a:prstGeom prst="rect">
            <a:avLst/>
          </a:prstGeom>
        </p:spPr>
      </p:pic>
      <p:pic>
        <p:nvPicPr>
          <p:cNvPr id="10" name="図 9" descr="ホイール が含まれている画像&#10;&#10;AI 生成コンテンツは誤りを含む可能性があります。">
            <a:extLst>
              <a:ext uri="{FF2B5EF4-FFF2-40B4-BE49-F238E27FC236}">
                <a16:creationId xmlns:a16="http://schemas.microsoft.com/office/drawing/2014/main" id="{53145CF2-C490-D381-4EDF-19CA4E5882A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5053" y="274463"/>
            <a:ext cx="749332" cy="1008561"/>
          </a:xfrm>
          <a:prstGeom prst="rect">
            <a:avLst/>
          </a:prstGeom>
        </p:spPr>
      </p:pic>
    </p:spTree>
    <p:extLst>
      <p:ext uri="{BB962C8B-B14F-4D97-AF65-F5344CB8AC3E}">
        <p14:creationId xmlns:p14="http://schemas.microsoft.com/office/powerpoint/2010/main" val="3472698550"/>
      </p:ext>
    </p:extLst>
  </p:cSld>
  <p:clrMap bg1="lt1" tx1="dk1" bg2="lt2" tx2="dk2" accent1="accent1" accent2="accent2" accent3="accent3" accent4="accent4" accent5="accent5" accent6="accent6" hlink="hlink" folHlink="folHlink"/>
  <p:sldLayoutIdLst>
    <p:sldLayoutId id="2147483691" r:id="rId1"/>
    <p:sldLayoutId id="2147483744" r:id="rId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p15:clr>
            <a:srgbClr val="F26B43"/>
          </p15:clr>
        </p15:guide>
        <p15:guide id="2"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F4DC13A3-FF1D-21E3-16ED-D800673E625E}"/>
              </a:ext>
            </a:extLst>
          </p:cNvPr>
          <p:cNvSpPr>
            <a:spLocks/>
          </p:cNvSpPr>
          <p:nvPr userDrawn="1"/>
        </p:nvSpPr>
        <p:spPr>
          <a:xfrm>
            <a:off x="-171000" y="1436347"/>
            <a:ext cx="7200000" cy="8591828"/>
          </a:xfrm>
          <a:custGeom>
            <a:avLst/>
            <a:gdLst>
              <a:gd name="connsiteX0" fmla="*/ 0 w 7200000"/>
              <a:gd name="connsiteY0" fmla="*/ 0 h 8591828"/>
              <a:gd name="connsiteX1" fmla="*/ 26807 w 7200000"/>
              <a:gd name="connsiteY1" fmla="*/ 22982 h 8591828"/>
              <a:gd name="connsiteX2" fmla="*/ 3600000 w 7200000"/>
              <a:gd name="connsiteY2" fmla="*/ 823560 h 8591828"/>
              <a:gd name="connsiteX3" fmla="*/ 7173193 w 7200000"/>
              <a:gd name="connsiteY3" fmla="*/ 22982 h 8591828"/>
              <a:gd name="connsiteX4" fmla="*/ 7200000 w 7200000"/>
              <a:gd name="connsiteY4" fmla="*/ 0 h 8591828"/>
              <a:gd name="connsiteX5" fmla="*/ 7200000 w 7200000"/>
              <a:gd name="connsiteY5" fmla="*/ 4418413 h 8591828"/>
              <a:gd name="connsiteX6" fmla="*/ 7200000 w 7200000"/>
              <a:gd name="connsiteY6" fmla="*/ 5192135 h 8591828"/>
              <a:gd name="connsiteX7" fmla="*/ 7200000 w 7200000"/>
              <a:gd name="connsiteY7" fmla="*/ 8591828 h 8591828"/>
              <a:gd name="connsiteX8" fmla="*/ 0 w 7200000"/>
              <a:gd name="connsiteY8" fmla="*/ 8591828 h 8591828"/>
              <a:gd name="connsiteX9" fmla="*/ 0 w 7200000"/>
              <a:gd name="connsiteY9" fmla="*/ 5192135 h 8591828"/>
              <a:gd name="connsiteX10" fmla="*/ 0 w 7200000"/>
              <a:gd name="connsiteY10" fmla="*/ 4418413 h 85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0000" h="8591828">
                <a:moveTo>
                  <a:pt x="0" y="0"/>
                </a:moveTo>
                <a:lnTo>
                  <a:pt x="26807" y="22982"/>
                </a:lnTo>
                <a:cubicBezTo>
                  <a:pt x="615511" y="493448"/>
                  <a:pt x="1993705" y="823560"/>
                  <a:pt x="3600000" y="823560"/>
                </a:cubicBezTo>
                <a:cubicBezTo>
                  <a:pt x="5206296" y="823560"/>
                  <a:pt x="6584490" y="493448"/>
                  <a:pt x="7173193" y="22982"/>
                </a:cubicBezTo>
                <a:lnTo>
                  <a:pt x="7200000" y="0"/>
                </a:lnTo>
                <a:lnTo>
                  <a:pt x="7200000" y="4418413"/>
                </a:lnTo>
                <a:lnTo>
                  <a:pt x="7200000" y="5192135"/>
                </a:lnTo>
                <a:lnTo>
                  <a:pt x="7200000" y="8591828"/>
                </a:lnTo>
                <a:lnTo>
                  <a:pt x="0" y="8591828"/>
                </a:lnTo>
                <a:lnTo>
                  <a:pt x="0" y="5192135"/>
                </a:lnTo>
                <a:lnTo>
                  <a:pt x="0" y="4418413"/>
                </a:lnTo>
                <a:close/>
              </a:path>
            </a:pathLst>
          </a:custGeom>
          <a:blipFill dpi="0" rotWithShape="1">
            <a:blip r:embed="rId4">
              <a:alphaModFix amt="47000"/>
              <a:extLst>
                <a:ext uri="{96DAC541-7B7A-43D3-8B79-37D633B846F1}">
                  <asvg:svgBlip xmlns:asvg="http://schemas.microsoft.com/office/drawing/2016/SVG/main" r:embed="rId5"/>
                </a:ext>
              </a:extLst>
            </a:blip>
            <a:srcRect/>
            <a:tile tx="0" ty="0" sx="20000" sy="2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 name="タイトル 1">
            <a:extLst>
              <a:ext uri="{FF2B5EF4-FFF2-40B4-BE49-F238E27FC236}">
                <a16:creationId xmlns:a16="http://schemas.microsoft.com/office/drawing/2014/main" id="{CB82EB2B-AA5A-B32F-F7D3-C6DF555E0915}"/>
              </a:ext>
            </a:extLst>
          </p:cNvPr>
          <p:cNvSpPr txBox="1">
            <a:spLocks/>
          </p:cNvSpPr>
          <p:nvPr userDrawn="1"/>
        </p:nvSpPr>
        <p:spPr>
          <a:xfrm>
            <a:off x="514350" y="1621191"/>
            <a:ext cx="5829300" cy="3448756"/>
          </a:xfrm>
          <a:prstGeom prst="rect">
            <a:avLst/>
          </a:prstGeom>
        </p:spPr>
        <p:txBody>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a:t>    </a:t>
            </a:r>
            <a:endParaRPr lang="ja-JP" altLang="en-US" dirty="0"/>
          </a:p>
        </p:txBody>
      </p:sp>
      <p:pic>
        <p:nvPicPr>
          <p:cNvPr id="8" name="図 7" descr="テキスト&#10;&#10;AI 生成コンテンツは誤りを含む可能性があります。">
            <a:extLst>
              <a:ext uri="{FF2B5EF4-FFF2-40B4-BE49-F238E27FC236}">
                <a16:creationId xmlns:a16="http://schemas.microsoft.com/office/drawing/2014/main" id="{0824937A-4D08-B7E1-129C-A5F7046C583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21699" y="208860"/>
            <a:ext cx="3014603" cy="1476202"/>
          </a:xfrm>
          <a:prstGeom prst="rect">
            <a:avLst/>
          </a:prstGeom>
        </p:spPr>
      </p:pic>
      <p:pic>
        <p:nvPicPr>
          <p:cNvPr id="10" name="図 9" descr="ホイール が含まれている画像&#10;&#10;AI 生成コンテンツは誤りを含む可能性があります。">
            <a:extLst>
              <a:ext uri="{FF2B5EF4-FFF2-40B4-BE49-F238E27FC236}">
                <a16:creationId xmlns:a16="http://schemas.microsoft.com/office/drawing/2014/main" id="{53145CF2-C490-D381-4EDF-19CA4E5882A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5053" y="274463"/>
            <a:ext cx="749332" cy="1008561"/>
          </a:xfrm>
          <a:prstGeom prst="rect">
            <a:avLst/>
          </a:prstGeom>
        </p:spPr>
      </p:pic>
      <p:sp>
        <p:nvSpPr>
          <p:cNvPr id="3" name="楕円 2">
            <a:extLst>
              <a:ext uri="{FF2B5EF4-FFF2-40B4-BE49-F238E27FC236}">
                <a16:creationId xmlns:a16="http://schemas.microsoft.com/office/drawing/2014/main" id="{3F1AE95F-9B26-DF89-336C-C173430F304E}"/>
              </a:ext>
            </a:extLst>
          </p:cNvPr>
          <p:cNvSpPr/>
          <p:nvPr userDrawn="1"/>
        </p:nvSpPr>
        <p:spPr>
          <a:xfrm>
            <a:off x="5192485" y="437223"/>
            <a:ext cx="1244987" cy="1244987"/>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lnSpc>
                <a:spcPts val="5500"/>
              </a:lnSpc>
            </a:pPr>
            <a:endParaRPr kumimoji="1" lang="ja-JP" altLang="en-US" sz="4700" b="1" dirty="0">
              <a:latin typeface="M PLUS 1p ExtraBold" panose="020B0802020203020207" pitchFamily="50" charset="-128"/>
              <a:ea typeface="M PLUS 1p ExtraBold" panose="020B0802020203020207" pitchFamily="50" charset="-128"/>
              <a:cs typeface="M PLUS 1p ExtraBold" panose="020B0802020203020207" pitchFamily="50" charset="-128"/>
            </a:endParaRPr>
          </a:p>
        </p:txBody>
      </p:sp>
    </p:spTree>
    <p:extLst>
      <p:ext uri="{BB962C8B-B14F-4D97-AF65-F5344CB8AC3E}">
        <p14:creationId xmlns:p14="http://schemas.microsoft.com/office/powerpoint/2010/main" val="111372641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p15:clr>
            <a:srgbClr val="F26B43"/>
          </p15:clr>
        </p15:guide>
        <p15:guide id="2"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F4DC13A3-FF1D-21E3-16ED-D800673E625E}"/>
              </a:ext>
            </a:extLst>
          </p:cNvPr>
          <p:cNvSpPr>
            <a:spLocks/>
          </p:cNvSpPr>
          <p:nvPr userDrawn="1"/>
        </p:nvSpPr>
        <p:spPr>
          <a:xfrm>
            <a:off x="-171000" y="1436347"/>
            <a:ext cx="7200000" cy="8591828"/>
          </a:xfrm>
          <a:custGeom>
            <a:avLst/>
            <a:gdLst>
              <a:gd name="connsiteX0" fmla="*/ 0 w 7200000"/>
              <a:gd name="connsiteY0" fmla="*/ 0 h 8591828"/>
              <a:gd name="connsiteX1" fmla="*/ 26807 w 7200000"/>
              <a:gd name="connsiteY1" fmla="*/ 22982 h 8591828"/>
              <a:gd name="connsiteX2" fmla="*/ 3600000 w 7200000"/>
              <a:gd name="connsiteY2" fmla="*/ 823560 h 8591828"/>
              <a:gd name="connsiteX3" fmla="*/ 7173193 w 7200000"/>
              <a:gd name="connsiteY3" fmla="*/ 22982 h 8591828"/>
              <a:gd name="connsiteX4" fmla="*/ 7200000 w 7200000"/>
              <a:gd name="connsiteY4" fmla="*/ 0 h 8591828"/>
              <a:gd name="connsiteX5" fmla="*/ 7200000 w 7200000"/>
              <a:gd name="connsiteY5" fmla="*/ 4418413 h 8591828"/>
              <a:gd name="connsiteX6" fmla="*/ 7200000 w 7200000"/>
              <a:gd name="connsiteY6" fmla="*/ 5192135 h 8591828"/>
              <a:gd name="connsiteX7" fmla="*/ 7200000 w 7200000"/>
              <a:gd name="connsiteY7" fmla="*/ 8591828 h 8591828"/>
              <a:gd name="connsiteX8" fmla="*/ 0 w 7200000"/>
              <a:gd name="connsiteY8" fmla="*/ 8591828 h 8591828"/>
              <a:gd name="connsiteX9" fmla="*/ 0 w 7200000"/>
              <a:gd name="connsiteY9" fmla="*/ 5192135 h 8591828"/>
              <a:gd name="connsiteX10" fmla="*/ 0 w 7200000"/>
              <a:gd name="connsiteY10" fmla="*/ 4418413 h 85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0000" h="8591828">
                <a:moveTo>
                  <a:pt x="0" y="0"/>
                </a:moveTo>
                <a:lnTo>
                  <a:pt x="26807" y="22982"/>
                </a:lnTo>
                <a:cubicBezTo>
                  <a:pt x="615511" y="493448"/>
                  <a:pt x="1993705" y="823560"/>
                  <a:pt x="3600000" y="823560"/>
                </a:cubicBezTo>
                <a:cubicBezTo>
                  <a:pt x="5206296" y="823560"/>
                  <a:pt x="6584490" y="493448"/>
                  <a:pt x="7173193" y="22982"/>
                </a:cubicBezTo>
                <a:lnTo>
                  <a:pt x="7200000" y="0"/>
                </a:lnTo>
                <a:lnTo>
                  <a:pt x="7200000" y="4418413"/>
                </a:lnTo>
                <a:lnTo>
                  <a:pt x="7200000" y="5192135"/>
                </a:lnTo>
                <a:lnTo>
                  <a:pt x="7200000" y="8591828"/>
                </a:lnTo>
                <a:lnTo>
                  <a:pt x="0" y="8591828"/>
                </a:lnTo>
                <a:lnTo>
                  <a:pt x="0" y="5192135"/>
                </a:lnTo>
                <a:lnTo>
                  <a:pt x="0" y="4418413"/>
                </a:lnTo>
                <a:close/>
              </a:path>
            </a:pathLst>
          </a:custGeom>
          <a:blipFill dpi="0" rotWithShape="1">
            <a:blip r:embed="rId5">
              <a:alphaModFix amt="47000"/>
              <a:extLst>
                <a:ext uri="{96DAC541-7B7A-43D3-8B79-37D633B846F1}">
                  <asvg:svgBlip xmlns:asvg="http://schemas.microsoft.com/office/drawing/2016/SVG/main" r:embed="rId6"/>
                </a:ext>
              </a:extLst>
            </a:blip>
            <a:srcRect/>
            <a:tile tx="0" ty="0" sx="20000" sy="2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 name="タイトル 1">
            <a:extLst>
              <a:ext uri="{FF2B5EF4-FFF2-40B4-BE49-F238E27FC236}">
                <a16:creationId xmlns:a16="http://schemas.microsoft.com/office/drawing/2014/main" id="{CB82EB2B-AA5A-B32F-F7D3-C6DF555E0915}"/>
              </a:ext>
            </a:extLst>
          </p:cNvPr>
          <p:cNvSpPr txBox="1">
            <a:spLocks/>
          </p:cNvSpPr>
          <p:nvPr userDrawn="1"/>
        </p:nvSpPr>
        <p:spPr>
          <a:xfrm>
            <a:off x="514350" y="1621191"/>
            <a:ext cx="5829300" cy="3448756"/>
          </a:xfrm>
          <a:prstGeom prst="rect">
            <a:avLst/>
          </a:prstGeom>
        </p:spPr>
        <p:txBody>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a:t>    </a:t>
            </a:r>
            <a:endParaRPr lang="ja-JP" altLang="en-US" dirty="0"/>
          </a:p>
        </p:txBody>
      </p:sp>
      <p:pic>
        <p:nvPicPr>
          <p:cNvPr id="8" name="図 7" descr="テキスト&#10;&#10;AI 生成コンテンツは誤りを含む可能性があります。">
            <a:extLst>
              <a:ext uri="{FF2B5EF4-FFF2-40B4-BE49-F238E27FC236}">
                <a16:creationId xmlns:a16="http://schemas.microsoft.com/office/drawing/2014/main" id="{0824937A-4D08-B7E1-129C-A5F7046C583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21699" y="208860"/>
            <a:ext cx="3014603" cy="1476202"/>
          </a:xfrm>
          <a:prstGeom prst="rect">
            <a:avLst/>
          </a:prstGeom>
        </p:spPr>
      </p:pic>
      <p:pic>
        <p:nvPicPr>
          <p:cNvPr id="10" name="図 9" descr="ホイール が含まれている画像&#10;&#10;AI 生成コンテンツは誤りを含む可能性があります。">
            <a:extLst>
              <a:ext uri="{FF2B5EF4-FFF2-40B4-BE49-F238E27FC236}">
                <a16:creationId xmlns:a16="http://schemas.microsoft.com/office/drawing/2014/main" id="{53145CF2-C490-D381-4EDF-19CA4E5882A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5053" y="274463"/>
            <a:ext cx="749332" cy="1008561"/>
          </a:xfrm>
          <a:prstGeom prst="rect">
            <a:avLst/>
          </a:prstGeom>
        </p:spPr>
      </p:pic>
    </p:spTree>
    <p:extLst>
      <p:ext uri="{BB962C8B-B14F-4D97-AF65-F5344CB8AC3E}">
        <p14:creationId xmlns:p14="http://schemas.microsoft.com/office/powerpoint/2010/main" val="369735377"/>
      </p:ext>
    </p:extLst>
  </p:cSld>
  <p:clrMap bg1="lt1" tx1="dk1" bg2="lt2" tx2="dk2" accent1="accent1" accent2="accent2" accent3="accent3" accent4="accent4" accent5="accent5" accent6="accent6" hlink="hlink" folHlink="folHlink"/>
  <p:sldLayoutIdLst>
    <p:sldLayoutId id="2147483688" r:id="rId1"/>
    <p:sldLayoutId id="2147483704" r:id="rId2"/>
    <p:sldLayoutId id="2147483730" r:id="rId3"/>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p15:clr>
            <a:srgbClr val="F26B43"/>
          </p15:clr>
        </p15:guide>
        <p15:guide id="2"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EA7DA5D0-EA54-5B68-AB6D-97B7B440B2FA}"/>
              </a:ext>
            </a:extLst>
          </p:cNvPr>
          <p:cNvSpPr/>
          <p:nvPr userDrawn="1"/>
        </p:nvSpPr>
        <p:spPr>
          <a:xfrm>
            <a:off x="-171000" y="-113173"/>
            <a:ext cx="7200000" cy="10132347"/>
          </a:xfrm>
          <a:prstGeom prst="rect">
            <a:avLst/>
          </a:prstGeom>
          <a:blipFill>
            <a:blip r:embed="rId3">
              <a:alphaModFix amt="47000"/>
              <a:extLst>
                <a:ext uri="{96DAC541-7B7A-43D3-8B79-37D633B846F1}">
                  <asvg:svgBlip xmlns:asvg="http://schemas.microsoft.com/office/drawing/2016/SVG/main" r:embed="rId4"/>
                </a:ext>
              </a:extLst>
            </a:blip>
            <a:tile tx="0" ty="0" sx="20000" sy="2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Tree>
    <p:extLst>
      <p:ext uri="{BB962C8B-B14F-4D97-AF65-F5344CB8AC3E}">
        <p14:creationId xmlns:p14="http://schemas.microsoft.com/office/powerpoint/2010/main" val="3425210808"/>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userDrawn="1">
          <p15:clr>
            <a:srgbClr val="F26B43"/>
          </p15:clr>
        </p15:guide>
        <p15:guide id="2" pos="2160" userDrawn="1">
          <p15:clr>
            <a:srgbClr val="F26B43"/>
          </p15:clr>
        </p15:guide>
        <p15:guide id="3" orient="horz" pos="6240" userDrawn="1">
          <p15:clr>
            <a:srgbClr val="F26B43"/>
          </p15:clr>
        </p15:guide>
        <p15:guide id="4" orient="horz" userDrawn="1">
          <p15:clr>
            <a:srgbClr val="F26B43"/>
          </p15:clr>
        </p15:guide>
        <p15:guide id="5" pos="4320" userDrawn="1">
          <p15:clr>
            <a:srgbClr val="F26B43"/>
          </p15:clr>
        </p15:guide>
        <p15:guide id="6" pos="-7" userDrawn="1">
          <p15:clr>
            <a:srgbClr val="F26B43"/>
          </p15:clr>
        </p15:guide>
        <p15:guide id="7" pos="96" userDrawn="1">
          <p15:clr>
            <a:srgbClr val="F26B43"/>
          </p15:clr>
        </p15:guide>
        <p15:guide id="8" pos="4215" userDrawn="1">
          <p15:clr>
            <a:srgbClr val="F26B43"/>
          </p15:clr>
        </p15:guide>
        <p15:guide id="9" orient="horz" pos="6159" userDrawn="1">
          <p15:clr>
            <a:srgbClr val="F26B43"/>
          </p15:clr>
        </p15:guide>
        <p15:guide id="10" orient="horz"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20.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9CBBD-8EDA-C152-757C-10D2FE1C30B1}"/>
            </a:ext>
          </a:extLst>
        </p:cNvPr>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9480A545-FE48-7E4E-69F7-30F83CDC65C1}"/>
              </a:ext>
            </a:extLst>
          </p:cNvPr>
          <p:cNvGrpSpPr/>
          <p:nvPr/>
        </p:nvGrpSpPr>
        <p:grpSpPr>
          <a:xfrm>
            <a:off x="-2535915" y="310962"/>
            <a:ext cx="720000" cy="720000"/>
            <a:chOff x="2283243" y="572128"/>
            <a:chExt cx="720000" cy="720000"/>
          </a:xfrm>
        </p:grpSpPr>
        <p:sp>
          <p:nvSpPr>
            <p:cNvPr id="4" name="正方形/長方形 3">
              <a:extLst>
                <a:ext uri="{FF2B5EF4-FFF2-40B4-BE49-F238E27FC236}">
                  <a16:creationId xmlns:a16="http://schemas.microsoft.com/office/drawing/2014/main" id="{AB0B1730-3801-EB5E-F708-98F6EDB7CF29}"/>
                </a:ext>
              </a:extLst>
            </p:cNvPr>
            <p:cNvSpPr/>
            <p:nvPr/>
          </p:nvSpPr>
          <p:spPr>
            <a:xfrm>
              <a:off x="2283243" y="572128"/>
              <a:ext cx="720000" cy="72000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フリーフォーム: 図形 16">
              <a:extLst>
                <a:ext uri="{FF2B5EF4-FFF2-40B4-BE49-F238E27FC236}">
                  <a16:creationId xmlns:a16="http://schemas.microsoft.com/office/drawing/2014/main" id="{A1F6C357-E229-3FB8-A0FB-1764A83D2ED7}"/>
                </a:ext>
              </a:extLst>
            </p:cNvPr>
            <p:cNvSpPr/>
            <p:nvPr/>
          </p:nvSpPr>
          <p:spPr>
            <a:xfrm rot="5400000">
              <a:off x="2283243" y="572128"/>
              <a:ext cx="720000" cy="720000"/>
            </a:xfrm>
            <a:custGeom>
              <a:avLst/>
              <a:gdLst>
                <a:gd name="connsiteX0" fmla="*/ 630000 w 720000"/>
                <a:gd name="connsiteY0" fmla="*/ 360000 h 720000"/>
                <a:gd name="connsiteX1" fmla="*/ 720000 w 720000"/>
                <a:gd name="connsiteY1" fmla="*/ 270000 h 720000"/>
                <a:gd name="connsiteX2" fmla="*/ 720000 w 720000"/>
                <a:gd name="connsiteY2" fmla="*/ 450000 h 720000"/>
                <a:gd name="connsiteX3" fmla="*/ 630000 w 720000"/>
                <a:gd name="connsiteY3" fmla="*/ 360000 h 720000"/>
                <a:gd name="connsiteX4" fmla="*/ 270001 w 720000"/>
                <a:gd name="connsiteY4" fmla="*/ 0 h 720000"/>
                <a:gd name="connsiteX5" fmla="*/ 450001 w 720000"/>
                <a:gd name="connsiteY5" fmla="*/ 0 h 720000"/>
                <a:gd name="connsiteX6" fmla="*/ 360001 w 720000"/>
                <a:gd name="connsiteY6" fmla="*/ 90000 h 720000"/>
                <a:gd name="connsiteX7" fmla="*/ 270001 w 720000"/>
                <a:gd name="connsiteY7" fmla="*/ 0 h 720000"/>
                <a:gd name="connsiteX8" fmla="*/ 270000 w 720000"/>
                <a:gd name="connsiteY8" fmla="*/ 720000 h 720000"/>
                <a:gd name="connsiteX9" fmla="*/ 360000 w 720000"/>
                <a:gd name="connsiteY9" fmla="*/ 630000 h 720000"/>
                <a:gd name="connsiteX10" fmla="*/ 450000 w 720000"/>
                <a:gd name="connsiteY10" fmla="*/ 720000 h 720000"/>
                <a:gd name="connsiteX11" fmla="*/ 0 w 720000"/>
                <a:gd name="connsiteY11" fmla="*/ 450000 h 720000"/>
                <a:gd name="connsiteX12" fmla="*/ 0 w 720000"/>
                <a:gd name="connsiteY12" fmla="*/ 270000 h 720000"/>
                <a:gd name="connsiteX13" fmla="*/ 90000 w 720000"/>
                <a:gd name="connsiteY13" fmla="*/ 360000 h 720000"/>
                <a:gd name="connsiteX14" fmla="*/ 0 w 720000"/>
                <a:gd name="connsiteY14" fmla="*/ 45000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0000" h="720000">
                  <a:moveTo>
                    <a:pt x="630000" y="360000"/>
                  </a:moveTo>
                  <a:cubicBezTo>
                    <a:pt x="630000" y="310294"/>
                    <a:pt x="670294" y="270000"/>
                    <a:pt x="720000" y="270000"/>
                  </a:cubicBezTo>
                  <a:lnTo>
                    <a:pt x="720000" y="450000"/>
                  </a:lnTo>
                  <a:cubicBezTo>
                    <a:pt x="670294" y="450000"/>
                    <a:pt x="630000" y="409706"/>
                    <a:pt x="630000" y="360000"/>
                  </a:cubicBezTo>
                  <a:close/>
                  <a:moveTo>
                    <a:pt x="270001" y="0"/>
                  </a:moveTo>
                  <a:lnTo>
                    <a:pt x="450001" y="0"/>
                  </a:lnTo>
                  <a:cubicBezTo>
                    <a:pt x="450001" y="49706"/>
                    <a:pt x="409707" y="90000"/>
                    <a:pt x="360001" y="90000"/>
                  </a:cubicBezTo>
                  <a:cubicBezTo>
                    <a:pt x="310295" y="90000"/>
                    <a:pt x="270001" y="49706"/>
                    <a:pt x="270001" y="0"/>
                  </a:cubicBezTo>
                  <a:close/>
                  <a:moveTo>
                    <a:pt x="270000" y="720000"/>
                  </a:moveTo>
                  <a:cubicBezTo>
                    <a:pt x="270000" y="670294"/>
                    <a:pt x="310294" y="630000"/>
                    <a:pt x="360000" y="630000"/>
                  </a:cubicBezTo>
                  <a:cubicBezTo>
                    <a:pt x="409706" y="630000"/>
                    <a:pt x="450000" y="670294"/>
                    <a:pt x="450000" y="720000"/>
                  </a:cubicBezTo>
                  <a:close/>
                  <a:moveTo>
                    <a:pt x="0" y="450000"/>
                  </a:moveTo>
                  <a:lnTo>
                    <a:pt x="0" y="270000"/>
                  </a:lnTo>
                  <a:cubicBezTo>
                    <a:pt x="49706" y="270000"/>
                    <a:pt x="90000" y="310294"/>
                    <a:pt x="90000" y="360000"/>
                  </a:cubicBezTo>
                  <a:cubicBezTo>
                    <a:pt x="90000" y="409706"/>
                    <a:pt x="49706" y="450000"/>
                    <a:pt x="0" y="450000"/>
                  </a:cubicBez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dirty="0"/>
                <a:t> </a:t>
              </a:r>
              <a:endParaRPr kumimoji="1" lang="ja-JP" altLang="en-US" dirty="0"/>
            </a:p>
          </p:txBody>
        </p:sp>
      </p:grpSp>
      <p:grpSp>
        <p:nvGrpSpPr>
          <p:cNvPr id="34" name="グループ化 33">
            <a:extLst>
              <a:ext uri="{FF2B5EF4-FFF2-40B4-BE49-F238E27FC236}">
                <a16:creationId xmlns:a16="http://schemas.microsoft.com/office/drawing/2014/main" id="{42BB77ED-6C05-83E6-44E0-29E949F1B4F5}"/>
              </a:ext>
            </a:extLst>
          </p:cNvPr>
          <p:cNvGrpSpPr/>
          <p:nvPr/>
        </p:nvGrpSpPr>
        <p:grpSpPr>
          <a:xfrm>
            <a:off x="-2535915" y="1283024"/>
            <a:ext cx="720000" cy="720000"/>
            <a:chOff x="-2535915" y="1358975"/>
            <a:chExt cx="720000" cy="720000"/>
          </a:xfrm>
        </p:grpSpPr>
        <p:sp>
          <p:nvSpPr>
            <p:cNvPr id="20" name="正方形/長方形 19">
              <a:extLst>
                <a:ext uri="{FF2B5EF4-FFF2-40B4-BE49-F238E27FC236}">
                  <a16:creationId xmlns:a16="http://schemas.microsoft.com/office/drawing/2014/main" id="{CF299F96-A0F3-6577-F788-D230512EC367}"/>
                </a:ext>
              </a:extLst>
            </p:cNvPr>
            <p:cNvSpPr/>
            <p:nvPr/>
          </p:nvSpPr>
          <p:spPr>
            <a:xfrm>
              <a:off x="-2535915" y="1358975"/>
              <a:ext cx="720000" cy="72000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図形 20">
              <a:extLst>
                <a:ext uri="{FF2B5EF4-FFF2-40B4-BE49-F238E27FC236}">
                  <a16:creationId xmlns:a16="http://schemas.microsoft.com/office/drawing/2014/main" id="{3519A849-E1EA-5652-A098-816DFF152841}"/>
                </a:ext>
              </a:extLst>
            </p:cNvPr>
            <p:cNvSpPr/>
            <p:nvPr/>
          </p:nvSpPr>
          <p:spPr>
            <a:xfrm rot="5400000">
              <a:off x="-2535915" y="1358975"/>
              <a:ext cx="720000" cy="720000"/>
            </a:xfrm>
            <a:custGeom>
              <a:avLst/>
              <a:gdLst>
                <a:gd name="connsiteX0" fmla="*/ 630000 w 720000"/>
                <a:gd name="connsiteY0" fmla="*/ 360000 h 720000"/>
                <a:gd name="connsiteX1" fmla="*/ 720000 w 720000"/>
                <a:gd name="connsiteY1" fmla="*/ 270000 h 720000"/>
                <a:gd name="connsiteX2" fmla="*/ 720000 w 720000"/>
                <a:gd name="connsiteY2" fmla="*/ 450000 h 720000"/>
                <a:gd name="connsiteX3" fmla="*/ 630000 w 720000"/>
                <a:gd name="connsiteY3" fmla="*/ 360000 h 720000"/>
                <a:gd name="connsiteX4" fmla="*/ 270001 w 720000"/>
                <a:gd name="connsiteY4" fmla="*/ 0 h 720000"/>
                <a:gd name="connsiteX5" fmla="*/ 450001 w 720000"/>
                <a:gd name="connsiteY5" fmla="*/ 0 h 720000"/>
                <a:gd name="connsiteX6" fmla="*/ 360001 w 720000"/>
                <a:gd name="connsiteY6" fmla="*/ 90000 h 720000"/>
                <a:gd name="connsiteX7" fmla="*/ 270001 w 720000"/>
                <a:gd name="connsiteY7" fmla="*/ 0 h 720000"/>
                <a:gd name="connsiteX8" fmla="*/ 270000 w 720000"/>
                <a:gd name="connsiteY8" fmla="*/ 720000 h 720000"/>
                <a:gd name="connsiteX9" fmla="*/ 360000 w 720000"/>
                <a:gd name="connsiteY9" fmla="*/ 630000 h 720000"/>
                <a:gd name="connsiteX10" fmla="*/ 450000 w 720000"/>
                <a:gd name="connsiteY10" fmla="*/ 720000 h 720000"/>
                <a:gd name="connsiteX11" fmla="*/ 0 w 720000"/>
                <a:gd name="connsiteY11" fmla="*/ 450000 h 720000"/>
                <a:gd name="connsiteX12" fmla="*/ 0 w 720000"/>
                <a:gd name="connsiteY12" fmla="*/ 270000 h 720000"/>
                <a:gd name="connsiteX13" fmla="*/ 90000 w 720000"/>
                <a:gd name="connsiteY13" fmla="*/ 360000 h 720000"/>
                <a:gd name="connsiteX14" fmla="*/ 0 w 720000"/>
                <a:gd name="connsiteY14" fmla="*/ 45000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0000" h="720000">
                  <a:moveTo>
                    <a:pt x="630000" y="360000"/>
                  </a:moveTo>
                  <a:cubicBezTo>
                    <a:pt x="630000" y="310294"/>
                    <a:pt x="670294" y="270000"/>
                    <a:pt x="720000" y="270000"/>
                  </a:cubicBezTo>
                  <a:lnTo>
                    <a:pt x="720000" y="450000"/>
                  </a:lnTo>
                  <a:cubicBezTo>
                    <a:pt x="670294" y="450000"/>
                    <a:pt x="630000" y="409706"/>
                    <a:pt x="630000" y="360000"/>
                  </a:cubicBezTo>
                  <a:close/>
                  <a:moveTo>
                    <a:pt x="270001" y="0"/>
                  </a:moveTo>
                  <a:lnTo>
                    <a:pt x="450001" y="0"/>
                  </a:lnTo>
                  <a:cubicBezTo>
                    <a:pt x="450001" y="49706"/>
                    <a:pt x="409707" y="90000"/>
                    <a:pt x="360001" y="90000"/>
                  </a:cubicBezTo>
                  <a:cubicBezTo>
                    <a:pt x="310295" y="90000"/>
                    <a:pt x="270001" y="49706"/>
                    <a:pt x="270001" y="0"/>
                  </a:cubicBezTo>
                  <a:close/>
                  <a:moveTo>
                    <a:pt x="270000" y="720000"/>
                  </a:moveTo>
                  <a:cubicBezTo>
                    <a:pt x="270000" y="670294"/>
                    <a:pt x="310294" y="630000"/>
                    <a:pt x="360000" y="630000"/>
                  </a:cubicBezTo>
                  <a:cubicBezTo>
                    <a:pt x="409706" y="630000"/>
                    <a:pt x="450000" y="670294"/>
                    <a:pt x="450000" y="720000"/>
                  </a:cubicBezTo>
                  <a:close/>
                  <a:moveTo>
                    <a:pt x="0" y="450000"/>
                  </a:moveTo>
                  <a:lnTo>
                    <a:pt x="0" y="270000"/>
                  </a:lnTo>
                  <a:cubicBezTo>
                    <a:pt x="49706" y="270000"/>
                    <a:pt x="90000" y="310294"/>
                    <a:pt x="90000" y="360000"/>
                  </a:cubicBezTo>
                  <a:cubicBezTo>
                    <a:pt x="90000" y="409706"/>
                    <a:pt x="49706" y="450000"/>
                    <a:pt x="0" y="450000"/>
                  </a:cubicBezTo>
                  <a:close/>
                </a:path>
              </a:pathLst>
            </a:cu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dirty="0"/>
                <a:t> </a:t>
              </a:r>
              <a:endParaRPr kumimoji="1" lang="ja-JP" altLang="en-US" dirty="0"/>
            </a:p>
          </p:txBody>
        </p:sp>
      </p:grpSp>
      <p:grpSp>
        <p:nvGrpSpPr>
          <p:cNvPr id="38" name="グループ化 37">
            <a:extLst>
              <a:ext uri="{FF2B5EF4-FFF2-40B4-BE49-F238E27FC236}">
                <a16:creationId xmlns:a16="http://schemas.microsoft.com/office/drawing/2014/main" id="{4DDB7BC6-A982-2F39-0893-D2668645ACB2}"/>
              </a:ext>
            </a:extLst>
          </p:cNvPr>
          <p:cNvGrpSpPr/>
          <p:nvPr/>
        </p:nvGrpSpPr>
        <p:grpSpPr>
          <a:xfrm>
            <a:off x="-2535915" y="2255087"/>
            <a:ext cx="720000" cy="720000"/>
            <a:chOff x="-2535915" y="2255087"/>
            <a:chExt cx="720000" cy="720000"/>
          </a:xfrm>
        </p:grpSpPr>
        <p:sp>
          <p:nvSpPr>
            <p:cNvPr id="26" name="正方形/長方形 25">
              <a:extLst>
                <a:ext uri="{FF2B5EF4-FFF2-40B4-BE49-F238E27FC236}">
                  <a16:creationId xmlns:a16="http://schemas.microsoft.com/office/drawing/2014/main" id="{401CE181-FEED-98CD-A8E0-371C739A4DD4}"/>
                </a:ext>
              </a:extLst>
            </p:cNvPr>
            <p:cNvSpPr/>
            <p:nvPr/>
          </p:nvSpPr>
          <p:spPr>
            <a:xfrm>
              <a:off x="-2535915" y="2255087"/>
              <a:ext cx="720000" cy="72000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図形 26">
              <a:extLst>
                <a:ext uri="{FF2B5EF4-FFF2-40B4-BE49-F238E27FC236}">
                  <a16:creationId xmlns:a16="http://schemas.microsoft.com/office/drawing/2014/main" id="{14AA71B2-C0F3-95CE-5A0C-ED056326159D}"/>
                </a:ext>
              </a:extLst>
            </p:cNvPr>
            <p:cNvSpPr/>
            <p:nvPr/>
          </p:nvSpPr>
          <p:spPr>
            <a:xfrm rot="5400000">
              <a:off x="-2535915" y="2255087"/>
              <a:ext cx="720000" cy="720000"/>
            </a:xfrm>
            <a:custGeom>
              <a:avLst/>
              <a:gdLst>
                <a:gd name="connsiteX0" fmla="*/ 630000 w 720000"/>
                <a:gd name="connsiteY0" fmla="*/ 360000 h 720000"/>
                <a:gd name="connsiteX1" fmla="*/ 720000 w 720000"/>
                <a:gd name="connsiteY1" fmla="*/ 270000 h 720000"/>
                <a:gd name="connsiteX2" fmla="*/ 720000 w 720000"/>
                <a:gd name="connsiteY2" fmla="*/ 450000 h 720000"/>
                <a:gd name="connsiteX3" fmla="*/ 630000 w 720000"/>
                <a:gd name="connsiteY3" fmla="*/ 360000 h 720000"/>
                <a:gd name="connsiteX4" fmla="*/ 270001 w 720000"/>
                <a:gd name="connsiteY4" fmla="*/ 0 h 720000"/>
                <a:gd name="connsiteX5" fmla="*/ 450001 w 720000"/>
                <a:gd name="connsiteY5" fmla="*/ 0 h 720000"/>
                <a:gd name="connsiteX6" fmla="*/ 360001 w 720000"/>
                <a:gd name="connsiteY6" fmla="*/ 90000 h 720000"/>
                <a:gd name="connsiteX7" fmla="*/ 270001 w 720000"/>
                <a:gd name="connsiteY7" fmla="*/ 0 h 720000"/>
                <a:gd name="connsiteX8" fmla="*/ 270000 w 720000"/>
                <a:gd name="connsiteY8" fmla="*/ 720000 h 720000"/>
                <a:gd name="connsiteX9" fmla="*/ 360000 w 720000"/>
                <a:gd name="connsiteY9" fmla="*/ 630000 h 720000"/>
                <a:gd name="connsiteX10" fmla="*/ 450000 w 720000"/>
                <a:gd name="connsiteY10" fmla="*/ 720000 h 720000"/>
                <a:gd name="connsiteX11" fmla="*/ 0 w 720000"/>
                <a:gd name="connsiteY11" fmla="*/ 450000 h 720000"/>
                <a:gd name="connsiteX12" fmla="*/ 0 w 720000"/>
                <a:gd name="connsiteY12" fmla="*/ 270000 h 720000"/>
                <a:gd name="connsiteX13" fmla="*/ 90000 w 720000"/>
                <a:gd name="connsiteY13" fmla="*/ 360000 h 720000"/>
                <a:gd name="connsiteX14" fmla="*/ 0 w 720000"/>
                <a:gd name="connsiteY14" fmla="*/ 45000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0000" h="720000">
                  <a:moveTo>
                    <a:pt x="630000" y="360000"/>
                  </a:moveTo>
                  <a:cubicBezTo>
                    <a:pt x="630000" y="310294"/>
                    <a:pt x="670294" y="270000"/>
                    <a:pt x="720000" y="270000"/>
                  </a:cubicBezTo>
                  <a:lnTo>
                    <a:pt x="720000" y="450000"/>
                  </a:lnTo>
                  <a:cubicBezTo>
                    <a:pt x="670294" y="450000"/>
                    <a:pt x="630000" y="409706"/>
                    <a:pt x="630000" y="360000"/>
                  </a:cubicBezTo>
                  <a:close/>
                  <a:moveTo>
                    <a:pt x="270001" y="0"/>
                  </a:moveTo>
                  <a:lnTo>
                    <a:pt x="450001" y="0"/>
                  </a:lnTo>
                  <a:cubicBezTo>
                    <a:pt x="450001" y="49706"/>
                    <a:pt x="409707" y="90000"/>
                    <a:pt x="360001" y="90000"/>
                  </a:cubicBezTo>
                  <a:cubicBezTo>
                    <a:pt x="310295" y="90000"/>
                    <a:pt x="270001" y="49706"/>
                    <a:pt x="270001" y="0"/>
                  </a:cubicBezTo>
                  <a:close/>
                  <a:moveTo>
                    <a:pt x="270000" y="720000"/>
                  </a:moveTo>
                  <a:cubicBezTo>
                    <a:pt x="270000" y="670294"/>
                    <a:pt x="310294" y="630000"/>
                    <a:pt x="360000" y="630000"/>
                  </a:cubicBezTo>
                  <a:cubicBezTo>
                    <a:pt x="409706" y="630000"/>
                    <a:pt x="450000" y="670294"/>
                    <a:pt x="450000" y="720000"/>
                  </a:cubicBezTo>
                  <a:close/>
                  <a:moveTo>
                    <a:pt x="0" y="450000"/>
                  </a:moveTo>
                  <a:lnTo>
                    <a:pt x="0" y="270000"/>
                  </a:lnTo>
                  <a:cubicBezTo>
                    <a:pt x="49706" y="270000"/>
                    <a:pt x="90000" y="310294"/>
                    <a:pt x="90000" y="360000"/>
                  </a:cubicBezTo>
                  <a:cubicBezTo>
                    <a:pt x="90000" y="409706"/>
                    <a:pt x="49706" y="450000"/>
                    <a:pt x="0" y="450000"/>
                  </a:cubicBezTo>
                  <a:close/>
                </a:path>
              </a:pathLst>
            </a:cu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dirty="0"/>
                <a:t> </a:t>
              </a:r>
              <a:endParaRPr kumimoji="1" lang="ja-JP" altLang="en-US" dirty="0"/>
            </a:p>
          </p:txBody>
        </p:sp>
      </p:grpSp>
      <p:pic>
        <p:nvPicPr>
          <p:cNvPr id="47" name="図 46" descr="ホイール が含まれている画像&#10;&#10;AI 生成コンテンツは誤りを含む可能性があります。">
            <a:extLst>
              <a:ext uri="{FF2B5EF4-FFF2-40B4-BE49-F238E27FC236}">
                <a16:creationId xmlns:a16="http://schemas.microsoft.com/office/drawing/2014/main" id="{84048B46-4AD4-1DB4-E568-44C59F0D7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053" y="274463"/>
            <a:ext cx="749332" cy="1008561"/>
          </a:xfrm>
          <a:prstGeom prst="rect">
            <a:avLst/>
          </a:prstGeom>
        </p:spPr>
      </p:pic>
      <p:sp>
        <p:nvSpPr>
          <p:cNvPr id="10" name="タイトル 1">
            <a:extLst>
              <a:ext uri="{FF2B5EF4-FFF2-40B4-BE49-F238E27FC236}">
                <a16:creationId xmlns:a16="http://schemas.microsoft.com/office/drawing/2014/main" id="{F7C2E2EB-D883-EABE-BE35-E5F77D5CB93D}"/>
              </a:ext>
            </a:extLst>
          </p:cNvPr>
          <p:cNvSpPr txBox="1">
            <a:spLocks/>
          </p:cNvSpPr>
          <p:nvPr/>
        </p:nvSpPr>
        <p:spPr>
          <a:xfrm>
            <a:off x="514350" y="1621191"/>
            <a:ext cx="5829300" cy="3448756"/>
          </a:xfrm>
          <a:prstGeom prst="rect">
            <a:avLst/>
          </a:prstGeom>
        </p:spPr>
        <p:txBody>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a:t>    </a:t>
            </a:r>
            <a:endParaRPr lang="ja-JP" altLang="en-US" dirty="0"/>
          </a:p>
        </p:txBody>
      </p:sp>
      <p:sp>
        <p:nvSpPr>
          <p:cNvPr id="117" name="吹き出し: 四角形 116">
            <a:extLst>
              <a:ext uri="{FF2B5EF4-FFF2-40B4-BE49-F238E27FC236}">
                <a16:creationId xmlns:a16="http://schemas.microsoft.com/office/drawing/2014/main" id="{E02DA4E5-6F65-04DC-A85A-C63F29A82CAE}"/>
              </a:ext>
            </a:extLst>
          </p:cNvPr>
          <p:cNvSpPr/>
          <p:nvPr/>
        </p:nvSpPr>
        <p:spPr>
          <a:xfrm>
            <a:off x="-3827619" y="3698593"/>
            <a:ext cx="1613364" cy="910200"/>
          </a:xfrm>
          <a:prstGeom prst="wedgeRectCallout">
            <a:avLst>
              <a:gd name="adj1" fmla="val 109745"/>
              <a:gd name="adj2" fmla="val -279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枠線はトル</a:t>
            </a:r>
          </a:p>
        </p:txBody>
      </p:sp>
      <p:cxnSp>
        <p:nvCxnSpPr>
          <p:cNvPr id="46" name="直線コネクタ 45">
            <a:extLst>
              <a:ext uri="{FF2B5EF4-FFF2-40B4-BE49-F238E27FC236}">
                <a16:creationId xmlns:a16="http://schemas.microsoft.com/office/drawing/2014/main" id="{87E528AB-9338-D2E3-C318-8440320D2735}"/>
              </a:ext>
            </a:extLst>
          </p:cNvPr>
          <p:cNvCxnSpPr/>
          <p:nvPr/>
        </p:nvCxnSpPr>
        <p:spPr>
          <a:xfrm>
            <a:off x="-5723522" y="-808116"/>
            <a:ext cx="0" cy="77907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42" name="グループ化 41">
            <a:extLst>
              <a:ext uri="{FF2B5EF4-FFF2-40B4-BE49-F238E27FC236}">
                <a16:creationId xmlns:a16="http://schemas.microsoft.com/office/drawing/2014/main" id="{E4884C4D-0594-9202-CE6D-333C57426505}"/>
              </a:ext>
            </a:extLst>
          </p:cNvPr>
          <p:cNvGrpSpPr/>
          <p:nvPr/>
        </p:nvGrpSpPr>
        <p:grpSpPr>
          <a:xfrm>
            <a:off x="-4039572" y="1261191"/>
            <a:ext cx="720000" cy="720000"/>
            <a:chOff x="-4039572" y="1261191"/>
            <a:chExt cx="720000" cy="720000"/>
          </a:xfrm>
        </p:grpSpPr>
        <p:sp>
          <p:nvSpPr>
            <p:cNvPr id="8" name="正方形/長方形 7">
              <a:extLst>
                <a:ext uri="{FF2B5EF4-FFF2-40B4-BE49-F238E27FC236}">
                  <a16:creationId xmlns:a16="http://schemas.microsoft.com/office/drawing/2014/main" id="{74057002-26C6-F743-2AD5-0BF77273E5AC}"/>
                </a:ext>
              </a:extLst>
            </p:cNvPr>
            <p:cNvSpPr/>
            <p:nvPr/>
          </p:nvSpPr>
          <p:spPr>
            <a:xfrm>
              <a:off x="-4039572" y="1261191"/>
              <a:ext cx="720000" cy="72000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図形 29">
              <a:extLst>
                <a:ext uri="{FF2B5EF4-FFF2-40B4-BE49-F238E27FC236}">
                  <a16:creationId xmlns:a16="http://schemas.microsoft.com/office/drawing/2014/main" id="{21679C6A-A17A-2106-DF2E-80DC0AD7783F}"/>
                </a:ext>
              </a:extLst>
            </p:cNvPr>
            <p:cNvSpPr/>
            <p:nvPr/>
          </p:nvSpPr>
          <p:spPr>
            <a:xfrm rot="5400000">
              <a:off x="-4039572" y="1261191"/>
              <a:ext cx="720000" cy="720000"/>
            </a:xfrm>
            <a:custGeom>
              <a:avLst/>
              <a:gdLst>
                <a:gd name="connsiteX0" fmla="*/ 630000 w 720000"/>
                <a:gd name="connsiteY0" fmla="*/ 360000 h 720000"/>
                <a:gd name="connsiteX1" fmla="*/ 720000 w 720000"/>
                <a:gd name="connsiteY1" fmla="*/ 270000 h 720000"/>
                <a:gd name="connsiteX2" fmla="*/ 720000 w 720000"/>
                <a:gd name="connsiteY2" fmla="*/ 450000 h 720000"/>
                <a:gd name="connsiteX3" fmla="*/ 630000 w 720000"/>
                <a:gd name="connsiteY3" fmla="*/ 360000 h 720000"/>
                <a:gd name="connsiteX4" fmla="*/ 270001 w 720000"/>
                <a:gd name="connsiteY4" fmla="*/ 0 h 720000"/>
                <a:gd name="connsiteX5" fmla="*/ 450001 w 720000"/>
                <a:gd name="connsiteY5" fmla="*/ 0 h 720000"/>
                <a:gd name="connsiteX6" fmla="*/ 360001 w 720000"/>
                <a:gd name="connsiteY6" fmla="*/ 90000 h 720000"/>
                <a:gd name="connsiteX7" fmla="*/ 270001 w 720000"/>
                <a:gd name="connsiteY7" fmla="*/ 0 h 720000"/>
                <a:gd name="connsiteX8" fmla="*/ 270000 w 720000"/>
                <a:gd name="connsiteY8" fmla="*/ 720000 h 720000"/>
                <a:gd name="connsiteX9" fmla="*/ 360000 w 720000"/>
                <a:gd name="connsiteY9" fmla="*/ 630000 h 720000"/>
                <a:gd name="connsiteX10" fmla="*/ 450000 w 720000"/>
                <a:gd name="connsiteY10" fmla="*/ 720000 h 720000"/>
                <a:gd name="connsiteX11" fmla="*/ 0 w 720000"/>
                <a:gd name="connsiteY11" fmla="*/ 450000 h 720000"/>
                <a:gd name="connsiteX12" fmla="*/ 0 w 720000"/>
                <a:gd name="connsiteY12" fmla="*/ 270000 h 720000"/>
                <a:gd name="connsiteX13" fmla="*/ 90000 w 720000"/>
                <a:gd name="connsiteY13" fmla="*/ 360000 h 720000"/>
                <a:gd name="connsiteX14" fmla="*/ 0 w 720000"/>
                <a:gd name="connsiteY14" fmla="*/ 45000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0000" h="720000">
                  <a:moveTo>
                    <a:pt x="630000" y="360000"/>
                  </a:moveTo>
                  <a:cubicBezTo>
                    <a:pt x="630000" y="310294"/>
                    <a:pt x="670294" y="270000"/>
                    <a:pt x="720000" y="270000"/>
                  </a:cubicBezTo>
                  <a:lnTo>
                    <a:pt x="720000" y="450000"/>
                  </a:lnTo>
                  <a:cubicBezTo>
                    <a:pt x="670294" y="450000"/>
                    <a:pt x="630000" y="409706"/>
                    <a:pt x="630000" y="360000"/>
                  </a:cubicBezTo>
                  <a:close/>
                  <a:moveTo>
                    <a:pt x="270001" y="0"/>
                  </a:moveTo>
                  <a:lnTo>
                    <a:pt x="450001" y="0"/>
                  </a:lnTo>
                  <a:cubicBezTo>
                    <a:pt x="450001" y="49706"/>
                    <a:pt x="409707" y="90000"/>
                    <a:pt x="360001" y="90000"/>
                  </a:cubicBezTo>
                  <a:cubicBezTo>
                    <a:pt x="310295" y="90000"/>
                    <a:pt x="270001" y="49706"/>
                    <a:pt x="270001" y="0"/>
                  </a:cubicBezTo>
                  <a:close/>
                  <a:moveTo>
                    <a:pt x="270000" y="720000"/>
                  </a:moveTo>
                  <a:cubicBezTo>
                    <a:pt x="270000" y="670294"/>
                    <a:pt x="310294" y="630000"/>
                    <a:pt x="360000" y="630000"/>
                  </a:cubicBezTo>
                  <a:cubicBezTo>
                    <a:pt x="409706" y="630000"/>
                    <a:pt x="450000" y="670294"/>
                    <a:pt x="450000" y="720000"/>
                  </a:cubicBezTo>
                  <a:close/>
                  <a:moveTo>
                    <a:pt x="0" y="450000"/>
                  </a:moveTo>
                  <a:lnTo>
                    <a:pt x="0" y="270000"/>
                  </a:lnTo>
                  <a:cubicBezTo>
                    <a:pt x="49706" y="270000"/>
                    <a:pt x="90000" y="310294"/>
                    <a:pt x="90000" y="360000"/>
                  </a:cubicBezTo>
                  <a:cubicBezTo>
                    <a:pt x="90000" y="409706"/>
                    <a:pt x="49706" y="450000"/>
                    <a:pt x="0" y="450000"/>
                  </a:cubicBezTo>
                  <a:close/>
                </a:path>
              </a:pathLst>
            </a:custGeom>
            <a:solidFill>
              <a:srgbClr val="E63D2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dirty="0"/>
                <a:t> </a:t>
              </a:r>
              <a:endParaRPr kumimoji="1" lang="ja-JP" altLang="en-US" dirty="0"/>
            </a:p>
          </p:txBody>
        </p:sp>
      </p:grpSp>
      <p:sp>
        <p:nvSpPr>
          <p:cNvPr id="66" name="テキスト ボックス 65">
            <a:extLst>
              <a:ext uri="{FF2B5EF4-FFF2-40B4-BE49-F238E27FC236}">
                <a16:creationId xmlns:a16="http://schemas.microsoft.com/office/drawing/2014/main" id="{C3028FAE-4709-26FE-67AF-CFF7034FAFBF}"/>
              </a:ext>
            </a:extLst>
          </p:cNvPr>
          <p:cNvSpPr txBox="1"/>
          <p:nvPr/>
        </p:nvSpPr>
        <p:spPr>
          <a:xfrm>
            <a:off x="43802" y="1939160"/>
            <a:ext cx="2646878" cy="338554"/>
          </a:xfrm>
          <a:prstGeom prst="rect">
            <a:avLst/>
          </a:prstGeom>
          <a:noFill/>
        </p:spPr>
        <p:txBody>
          <a:bodyPr wrap="none" rtlCol="0">
            <a:spAutoFit/>
          </a:bodyPr>
          <a:lstStyle/>
          <a:p>
            <a:r>
              <a:rPr kumimoji="1" lang="ja-JP" altLang="en-US" sz="1600" dirty="0">
                <a:solidFill>
                  <a:srgbClr val="005557"/>
                </a:solidFill>
                <a:latin typeface="M PLUS 1p ExtraBold" panose="020B0802020203020207" pitchFamily="50" charset="-128"/>
                <a:ea typeface="M PLUS 1p ExtraBold" panose="020B0802020203020207" pitchFamily="50" charset="-128"/>
                <a:cs typeface="M PLUS 1p ExtraBold" panose="020B0802020203020207" pitchFamily="50" charset="-128"/>
              </a:rPr>
              <a:t>シェア型本棚はじめました</a:t>
            </a:r>
          </a:p>
        </p:txBody>
      </p:sp>
      <p:grpSp>
        <p:nvGrpSpPr>
          <p:cNvPr id="78" name="グループ化 77">
            <a:extLst>
              <a:ext uri="{FF2B5EF4-FFF2-40B4-BE49-F238E27FC236}">
                <a16:creationId xmlns:a16="http://schemas.microsoft.com/office/drawing/2014/main" id="{20DB2363-5A69-9F53-707A-245782C3172F}"/>
              </a:ext>
            </a:extLst>
          </p:cNvPr>
          <p:cNvGrpSpPr/>
          <p:nvPr/>
        </p:nvGrpSpPr>
        <p:grpSpPr>
          <a:xfrm>
            <a:off x="-2446978" y="-1067661"/>
            <a:ext cx="720000" cy="720000"/>
            <a:chOff x="-4039572" y="1261191"/>
            <a:chExt cx="720000" cy="720000"/>
          </a:xfrm>
        </p:grpSpPr>
        <p:sp>
          <p:nvSpPr>
            <p:cNvPr id="79" name="正方形/長方形 78">
              <a:extLst>
                <a:ext uri="{FF2B5EF4-FFF2-40B4-BE49-F238E27FC236}">
                  <a16:creationId xmlns:a16="http://schemas.microsoft.com/office/drawing/2014/main" id="{87ED5526-2BDB-8C98-4840-AE119EED7CE2}"/>
                </a:ext>
              </a:extLst>
            </p:cNvPr>
            <p:cNvSpPr/>
            <p:nvPr/>
          </p:nvSpPr>
          <p:spPr>
            <a:xfrm>
              <a:off x="-4039572" y="1261191"/>
              <a:ext cx="720000" cy="72000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図形 79">
              <a:extLst>
                <a:ext uri="{FF2B5EF4-FFF2-40B4-BE49-F238E27FC236}">
                  <a16:creationId xmlns:a16="http://schemas.microsoft.com/office/drawing/2014/main" id="{B83408F6-37D5-E1A5-A423-943996E0D94D}"/>
                </a:ext>
              </a:extLst>
            </p:cNvPr>
            <p:cNvSpPr/>
            <p:nvPr/>
          </p:nvSpPr>
          <p:spPr>
            <a:xfrm rot="5400000">
              <a:off x="-4039572" y="1261191"/>
              <a:ext cx="720000" cy="720000"/>
            </a:xfrm>
            <a:custGeom>
              <a:avLst/>
              <a:gdLst>
                <a:gd name="connsiteX0" fmla="*/ 630000 w 720000"/>
                <a:gd name="connsiteY0" fmla="*/ 360000 h 720000"/>
                <a:gd name="connsiteX1" fmla="*/ 720000 w 720000"/>
                <a:gd name="connsiteY1" fmla="*/ 270000 h 720000"/>
                <a:gd name="connsiteX2" fmla="*/ 720000 w 720000"/>
                <a:gd name="connsiteY2" fmla="*/ 450000 h 720000"/>
                <a:gd name="connsiteX3" fmla="*/ 630000 w 720000"/>
                <a:gd name="connsiteY3" fmla="*/ 360000 h 720000"/>
                <a:gd name="connsiteX4" fmla="*/ 270001 w 720000"/>
                <a:gd name="connsiteY4" fmla="*/ 0 h 720000"/>
                <a:gd name="connsiteX5" fmla="*/ 450001 w 720000"/>
                <a:gd name="connsiteY5" fmla="*/ 0 h 720000"/>
                <a:gd name="connsiteX6" fmla="*/ 360001 w 720000"/>
                <a:gd name="connsiteY6" fmla="*/ 90000 h 720000"/>
                <a:gd name="connsiteX7" fmla="*/ 270001 w 720000"/>
                <a:gd name="connsiteY7" fmla="*/ 0 h 720000"/>
                <a:gd name="connsiteX8" fmla="*/ 270000 w 720000"/>
                <a:gd name="connsiteY8" fmla="*/ 720000 h 720000"/>
                <a:gd name="connsiteX9" fmla="*/ 360000 w 720000"/>
                <a:gd name="connsiteY9" fmla="*/ 630000 h 720000"/>
                <a:gd name="connsiteX10" fmla="*/ 450000 w 720000"/>
                <a:gd name="connsiteY10" fmla="*/ 720000 h 720000"/>
                <a:gd name="connsiteX11" fmla="*/ 0 w 720000"/>
                <a:gd name="connsiteY11" fmla="*/ 450000 h 720000"/>
                <a:gd name="connsiteX12" fmla="*/ 0 w 720000"/>
                <a:gd name="connsiteY12" fmla="*/ 270000 h 720000"/>
                <a:gd name="connsiteX13" fmla="*/ 90000 w 720000"/>
                <a:gd name="connsiteY13" fmla="*/ 360000 h 720000"/>
                <a:gd name="connsiteX14" fmla="*/ 0 w 720000"/>
                <a:gd name="connsiteY14" fmla="*/ 45000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0000" h="720000">
                  <a:moveTo>
                    <a:pt x="630000" y="360000"/>
                  </a:moveTo>
                  <a:cubicBezTo>
                    <a:pt x="630000" y="310294"/>
                    <a:pt x="670294" y="270000"/>
                    <a:pt x="720000" y="270000"/>
                  </a:cubicBezTo>
                  <a:lnTo>
                    <a:pt x="720000" y="450000"/>
                  </a:lnTo>
                  <a:cubicBezTo>
                    <a:pt x="670294" y="450000"/>
                    <a:pt x="630000" y="409706"/>
                    <a:pt x="630000" y="360000"/>
                  </a:cubicBezTo>
                  <a:close/>
                  <a:moveTo>
                    <a:pt x="270001" y="0"/>
                  </a:moveTo>
                  <a:lnTo>
                    <a:pt x="450001" y="0"/>
                  </a:lnTo>
                  <a:cubicBezTo>
                    <a:pt x="450001" y="49706"/>
                    <a:pt x="409707" y="90000"/>
                    <a:pt x="360001" y="90000"/>
                  </a:cubicBezTo>
                  <a:cubicBezTo>
                    <a:pt x="310295" y="90000"/>
                    <a:pt x="270001" y="49706"/>
                    <a:pt x="270001" y="0"/>
                  </a:cubicBezTo>
                  <a:close/>
                  <a:moveTo>
                    <a:pt x="270000" y="720000"/>
                  </a:moveTo>
                  <a:cubicBezTo>
                    <a:pt x="270000" y="670294"/>
                    <a:pt x="310294" y="630000"/>
                    <a:pt x="360000" y="630000"/>
                  </a:cubicBezTo>
                  <a:cubicBezTo>
                    <a:pt x="409706" y="630000"/>
                    <a:pt x="450000" y="670294"/>
                    <a:pt x="450000" y="720000"/>
                  </a:cubicBezTo>
                  <a:close/>
                  <a:moveTo>
                    <a:pt x="0" y="450000"/>
                  </a:moveTo>
                  <a:lnTo>
                    <a:pt x="0" y="270000"/>
                  </a:lnTo>
                  <a:cubicBezTo>
                    <a:pt x="49706" y="270000"/>
                    <a:pt x="90000" y="310294"/>
                    <a:pt x="90000" y="360000"/>
                  </a:cubicBezTo>
                  <a:cubicBezTo>
                    <a:pt x="90000" y="409706"/>
                    <a:pt x="49706" y="450000"/>
                    <a:pt x="0" y="450000"/>
                  </a:cubicBezTo>
                  <a:close/>
                </a:path>
              </a:pathLst>
            </a:custGeom>
            <a:solidFill>
              <a:srgbClr val="673C19">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dirty="0"/>
                <a:t> </a:t>
              </a:r>
              <a:endParaRPr kumimoji="1" lang="ja-JP" altLang="en-US" dirty="0"/>
            </a:p>
          </p:txBody>
        </p:sp>
      </p:grpSp>
      <p:pic>
        <p:nvPicPr>
          <p:cNvPr id="1031" name="図 1030">
            <a:extLst>
              <a:ext uri="{FF2B5EF4-FFF2-40B4-BE49-F238E27FC236}">
                <a16:creationId xmlns:a16="http://schemas.microsoft.com/office/drawing/2014/main" id="{EC7FC9F7-BE57-85EA-0471-B6052773DE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1073" y="179452"/>
            <a:ext cx="1084398" cy="1084398"/>
          </a:xfrm>
          <a:prstGeom prst="rect">
            <a:avLst/>
          </a:prstGeom>
        </p:spPr>
      </p:pic>
      <p:pic>
        <p:nvPicPr>
          <p:cNvPr id="13" name="図 12" descr="テキスト&#10;&#10;AI 生成コンテンツは誤りを含む可能性があります。">
            <a:extLst>
              <a:ext uri="{FF2B5EF4-FFF2-40B4-BE49-F238E27FC236}">
                <a16:creationId xmlns:a16="http://schemas.microsoft.com/office/drawing/2014/main" id="{07C41E06-9E6B-1535-F1A9-F4074778AB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991" y="571219"/>
            <a:ext cx="6858000" cy="5032591"/>
          </a:xfrm>
          <a:prstGeom prst="rect">
            <a:avLst/>
          </a:prstGeom>
        </p:spPr>
      </p:pic>
      <p:sp>
        <p:nvSpPr>
          <p:cNvPr id="35" name="四角形: 角を丸くする 14">
            <a:extLst>
              <a:ext uri="{FF2B5EF4-FFF2-40B4-BE49-F238E27FC236}">
                <a16:creationId xmlns:a16="http://schemas.microsoft.com/office/drawing/2014/main" id="{DB26C823-CFE8-4D25-6000-7A7EFF639715}"/>
              </a:ext>
            </a:extLst>
          </p:cNvPr>
          <p:cNvSpPr/>
          <p:nvPr/>
        </p:nvSpPr>
        <p:spPr bwMode="auto">
          <a:xfrm>
            <a:off x="205253" y="2918942"/>
            <a:ext cx="6447495" cy="6826191"/>
          </a:xfrm>
          <a:prstGeom prst="roundRect">
            <a:avLst>
              <a:gd name="adj" fmla="val 3626"/>
            </a:avLst>
          </a:prstGeom>
          <a:solidFill>
            <a:srgbClr val="E2EDDF"/>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lstStyle/>
          <a:p>
            <a:pPr algn="ctr">
              <a:defRPr/>
            </a:pPr>
            <a:endParaRPr lang="ja-JP" altLang="en-US" sz="3000" dirty="0">
              <a:solidFill>
                <a:schemeClr val="tx1"/>
              </a:solidFill>
              <a:latin typeface="M PLUS 1p Medium" panose="020B0602020203020207" pitchFamily="50" charset="-128"/>
              <a:ea typeface="M PLUS 1p Medium" panose="020B0602020203020207" pitchFamily="50" charset="-128"/>
              <a:cs typeface="M PLUS 1p Medium" panose="020B0602020203020207" pitchFamily="50" charset="-128"/>
            </a:endParaRPr>
          </a:p>
        </p:txBody>
      </p:sp>
      <p:grpSp>
        <p:nvGrpSpPr>
          <p:cNvPr id="43" name="グループ化 42">
            <a:extLst>
              <a:ext uri="{FF2B5EF4-FFF2-40B4-BE49-F238E27FC236}">
                <a16:creationId xmlns:a16="http://schemas.microsoft.com/office/drawing/2014/main" id="{7743C1E4-1F88-B113-AEB7-A5F2F4F1F2A6}"/>
              </a:ext>
            </a:extLst>
          </p:cNvPr>
          <p:cNvGrpSpPr/>
          <p:nvPr/>
        </p:nvGrpSpPr>
        <p:grpSpPr>
          <a:xfrm>
            <a:off x="-46312" y="2386401"/>
            <a:ext cx="7238876" cy="399774"/>
            <a:chOff x="620396" y="5487052"/>
            <a:chExt cx="7238876" cy="399774"/>
          </a:xfrm>
        </p:grpSpPr>
        <p:pic>
          <p:nvPicPr>
            <p:cNvPr id="50" name="図 49">
              <a:extLst>
                <a:ext uri="{FF2B5EF4-FFF2-40B4-BE49-F238E27FC236}">
                  <a16:creationId xmlns:a16="http://schemas.microsoft.com/office/drawing/2014/main" id="{91F27DD9-5F6F-ECC7-88AC-A3C1F95B4910}"/>
                </a:ext>
              </a:extLst>
            </p:cNvPr>
            <p:cNvPicPr>
              <a:picLocks noChangeAspect="1"/>
            </p:cNvPicPr>
            <p:nvPr/>
          </p:nvPicPr>
          <p:blipFill>
            <a:blip r:embed="rId6"/>
            <a:stretch>
              <a:fillRect/>
            </a:stretch>
          </p:blipFill>
          <p:spPr>
            <a:xfrm>
              <a:off x="620396" y="5490826"/>
              <a:ext cx="5022816" cy="396000"/>
            </a:xfrm>
            <a:prstGeom prst="rect">
              <a:avLst/>
            </a:prstGeom>
          </p:spPr>
        </p:pic>
        <p:sp>
          <p:nvSpPr>
            <p:cNvPr id="67" name="フローチャート: 論理積ゲート 66">
              <a:extLst>
                <a:ext uri="{FF2B5EF4-FFF2-40B4-BE49-F238E27FC236}">
                  <a16:creationId xmlns:a16="http://schemas.microsoft.com/office/drawing/2014/main" id="{E832FBB1-98E1-B130-FB27-C8A782323687}"/>
                </a:ext>
              </a:extLst>
            </p:cNvPr>
            <p:cNvSpPr/>
            <p:nvPr/>
          </p:nvSpPr>
          <p:spPr bwMode="auto">
            <a:xfrm>
              <a:off x="5591947" y="5487052"/>
              <a:ext cx="360362" cy="395288"/>
            </a:xfrm>
            <a:prstGeom prst="flowChartDelay">
              <a:avLst/>
            </a:prstGeom>
            <a:solidFill>
              <a:srgbClr val="07A7B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9" name="テキスト ボックス 26">
              <a:extLst>
                <a:ext uri="{FF2B5EF4-FFF2-40B4-BE49-F238E27FC236}">
                  <a16:creationId xmlns:a16="http://schemas.microsoft.com/office/drawing/2014/main" id="{53FA61FA-5AEF-CEF3-1001-5CBAEDC15828}"/>
                </a:ext>
              </a:extLst>
            </p:cNvPr>
            <p:cNvSpPr txBox="1">
              <a:spLocks/>
            </p:cNvSpPr>
            <p:nvPr/>
          </p:nvSpPr>
          <p:spPr bwMode="auto">
            <a:xfrm>
              <a:off x="847964" y="5592363"/>
              <a:ext cx="70113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r>
                <a:rPr lang="ja-JP" altLang="en-US" sz="1200" b="1" dirty="0">
                  <a:solidFill>
                    <a:schemeClr val="bg1"/>
                  </a:solidFill>
                  <a:latin typeface="M PLUS 1p ExtraBold" panose="020B0802020203020207" pitchFamily="50" charset="-128"/>
                  <a:ea typeface="M PLUS 1p ExtraBold" panose="020B0802020203020207" pitchFamily="50" charset="-128"/>
                  <a:cs typeface="M PLUS 1p ExtraBold" panose="020B0802020203020207" pitchFamily="50" charset="-128"/>
                </a:rPr>
                <a:t>“理想の本棚”作ってみませんか？シェア型本棚開始！</a:t>
              </a:r>
            </a:p>
          </p:txBody>
        </p:sp>
      </p:grpSp>
      <p:sp>
        <p:nvSpPr>
          <p:cNvPr id="125" name="テキスト ボックス 4">
            <a:extLst>
              <a:ext uri="{FF2B5EF4-FFF2-40B4-BE49-F238E27FC236}">
                <a16:creationId xmlns:a16="http://schemas.microsoft.com/office/drawing/2014/main" id="{3E3E4CA1-AD20-F952-C9D2-BF28BA6C7250}"/>
              </a:ext>
            </a:extLst>
          </p:cNvPr>
          <p:cNvSpPr txBox="1">
            <a:spLocks/>
          </p:cNvSpPr>
          <p:nvPr/>
        </p:nvSpPr>
        <p:spPr bwMode="auto">
          <a:xfrm>
            <a:off x="308693" y="3058958"/>
            <a:ext cx="6240614"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1" hangingPunct="1"/>
            <a:r>
              <a:rPr lang="ja-JP" altLang="en-US" sz="1400" b="1" dirty="0">
                <a:solidFill>
                  <a:srgbClr val="07A7B4"/>
                </a:solidFill>
                <a:latin typeface="M PLUS 1p Medium" panose="020B0602020203020207" pitchFamily="50" charset="-128"/>
                <a:ea typeface="M PLUS 1p Medium" panose="020B0602020203020207" pitchFamily="50" charset="-128"/>
                <a:cs typeface="M PLUS 1p Medium" panose="020B0602020203020207" pitchFamily="50" charset="-128"/>
              </a:rPr>
              <a:t>シェア型本棚とは</a:t>
            </a:r>
            <a:endParaRPr lang="en-US" altLang="ja-JP" sz="1400" b="1" dirty="0">
              <a:solidFill>
                <a:srgbClr val="07A7B4"/>
              </a:solidFill>
              <a:latin typeface="M PLUS 1p Medium" panose="020B0602020203020207" pitchFamily="50" charset="-128"/>
              <a:ea typeface="M PLUS 1p Medium" panose="020B0602020203020207" pitchFamily="50" charset="-128"/>
              <a:cs typeface="M PLUS 1p Medium" panose="020B0602020203020207" pitchFamily="50" charset="-128"/>
            </a:endParaRPr>
          </a:p>
          <a:p>
            <a:pPr eaLnBrk="1" hangingPunct="1"/>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pPr eaLnBrk="1" hangingPunct="1"/>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　シェア型本棚とは、設置スペースを区画ごとに利用者へ貸し出し、各自が選んだ本を並べて販売するしくみです。</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pPr eaLnBrk="1" hangingPunct="1"/>
            <a:r>
              <a:rPr lang="ja-JP" altLang="en-US" sz="900" b="1" dirty="0">
                <a:solidFill>
                  <a:srgbClr val="068690"/>
                </a:solidFill>
                <a:latin typeface="M PLUS 1p Medium" panose="020B0602020203020207" pitchFamily="50" charset="-128"/>
                <a:ea typeface="M PLUS 1p Medium" panose="020B0602020203020207" pitchFamily="50" charset="-128"/>
                <a:cs typeface="M PLUS 1p Medium" panose="020B0602020203020207" pitchFamily="50" charset="-128"/>
              </a:rPr>
              <a:t>　誰でも自由に自分のお店をつくる</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ことができます。</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pPr eaLnBrk="1" hangingPunct="1"/>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　場所を共有し好みの本を通じて</a:t>
            </a:r>
            <a:r>
              <a:rPr lang="ja-JP" altLang="en-US" sz="900" b="1" dirty="0">
                <a:solidFill>
                  <a:srgbClr val="068690"/>
                </a:solidFill>
                <a:latin typeface="M PLUS 1p Medium" panose="020B0602020203020207" pitchFamily="50" charset="-128"/>
                <a:ea typeface="M PLUS 1p Medium" panose="020B0602020203020207" pitchFamily="50" charset="-128"/>
                <a:cs typeface="M PLUS 1p Medium" panose="020B0602020203020207" pitchFamily="50" charset="-128"/>
              </a:rPr>
              <a:t>人とつながる、新しい「好き」を見つける小規模で個性豊かな空間</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づくりの手法です。</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pPr eaLnBrk="1" hangingPunct="1"/>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pPr eaLnBrk="1" hangingPunct="1"/>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1400" b="1" dirty="0">
                <a:solidFill>
                  <a:srgbClr val="07A7B4"/>
                </a:solidFill>
                <a:latin typeface="M PLUS 1p Medium" panose="020B0602020203020207" pitchFamily="50" charset="-128"/>
                <a:ea typeface="M PLUS 1p Medium" panose="020B0602020203020207" pitchFamily="50" charset="-128"/>
                <a:cs typeface="M PLUS 1p Medium" panose="020B0602020203020207" pitchFamily="50" charset="-128"/>
              </a:rPr>
              <a:t>龍ヶ崎市多世代交流センター</a:t>
            </a:r>
            <a:r>
              <a:rPr lang="en-US" altLang="ja-JP" sz="1400" b="1" dirty="0">
                <a:solidFill>
                  <a:srgbClr val="07A7B4"/>
                </a:solidFill>
                <a:latin typeface="M PLUS 1p Medium" panose="020B0602020203020207" pitchFamily="50" charset="-128"/>
                <a:ea typeface="M PLUS 1p Medium" panose="020B0602020203020207" pitchFamily="50" charset="-128"/>
                <a:cs typeface="M PLUS 1p Medium" panose="020B0602020203020207" pitchFamily="50" charset="-128"/>
              </a:rPr>
              <a:t>RINK</a:t>
            </a:r>
            <a:r>
              <a:rPr lang="ja-JP" altLang="en-US" sz="1400" b="1" dirty="0">
                <a:solidFill>
                  <a:srgbClr val="07A7B4"/>
                </a:solidFill>
                <a:latin typeface="M PLUS 1p Medium" panose="020B0602020203020207" pitchFamily="50" charset="-128"/>
                <a:ea typeface="M PLUS 1p Medium" panose="020B0602020203020207" pitchFamily="50" charset="-128"/>
                <a:cs typeface="M PLUS 1p Medium" panose="020B0602020203020207" pitchFamily="50" charset="-128"/>
              </a:rPr>
              <a:t>でのシェア型本棚</a:t>
            </a:r>
            <a:endParaRPr lang="en-US" altLang="ja-JP" sz="1400" b="1" dirty="0">
              <a:solidFill>
                <a:srgbClr val="07A7B4"/>
              </a:solidFill>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　</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RINK</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のシェア型本棚は</a:t>
            </a:r>
            <a:r>
              <a:rPr lang="ja-JP" altLang="en-US" sz="900" b="1" dirty="0">
                <a:solidFill>
                  <a:srgbClr val="068690"/>
                </a:solidFill>
                <a:latin typeface="M PLUS 1p Medium" panose="020B0602020203020207" pitchFamily="50" charset="-128"/>
                <a:ea typeface="M PLUS 1p Medium" panose="020B0602020203020207" pitchFamily="50" charset="-128"/>
                <a:cs typeface="M PLUS 1p Medium" panose="020B0602020203020207" pitchFamily="50" charset="-128"/>
              </a:rPr>
              <a:t>本だけでなく、雑貨や小物などの自主制作物も自由に並べられる“ちいさなお店”</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です。</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　自分の世界観を棚いっぱいに表現でき、訪れた人との新しい出会いや交流が生まれます。</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　ものづくりや発信に挑戦したい方にぴったりの、気軽に始められる場です。</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1400" b="1" dirty="0">
                <a:solidFill>
                  <a:srgbClr val="07A7B4"/>
                </a:solidFill>
                <a:latin typeface="M PLUS 1p Medium" panose="020B0602020203020207" pitchFamily="50" charset="-128"/>
                <a:ea typeface="M PLUS 1p Medium" panose="020B0602020203020207" pitchFamily="50" charset="-128"/>
                <a:cs typeface="M PLUS 1p Medium" panose="020B0602020203020207" pitchFamily="50" charset="-128"/>
              </a:rPr>
              <a:t>入会費・賃料</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すべて税込み価格です。</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pPr eaLnBrk="1" hangingPunct="1"/>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　①入会金（棚の準備、クリップ等小物代）：</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500</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円</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　　　　　</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集金箱を使用する場合は別途</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500</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円</a:t>
            </a:r>
          </a:p>
          <a:p>
            <a:endPar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　②賃料：</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1</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ヶ月：</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2,000</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円　</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3</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ヶ月：</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5,500</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円　</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6</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ヵ月：</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11,000</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円　</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b="1" dirty="0">
                <a:solidFill>
                  <a:srgbClr val="068690"/>
                </a:solidFill>
                <a:latin typeface="M PLUS 1p Medium" panose="020B0602020203020207" pitchFamily="50" charset="-128"/>
                <a:ea typeface="M PLUS 1p Medium" panose="020B0602020203020207" pitchFamily="50" charset="-128"/>
                <a:cs typeface="M PLUS 1p Medium" panose="020B0602020203020207" pitchFamily="50" charset="-128"/>
              </a:rPr>
              <a:t>　　　　　まとめて支払いをすると割引になります！</a:t>
            </a:r>
            <a:endParaRPr lang="en-US" altLang="ja-JP" sz="900" b="1" dirty="0">
              <a:solidFill>
                <a:srgbClr val="068690"/>
              </a:solidFill>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　</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14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endParaRPr>
          </a:p>
        </p:txBody>
      </p:sp>
      <p:pic>
        <p:nvPicPr>
          <p:cNvPr id="2" name="図 1" descr="テキスト&#10;&#10;AI 生成コンテンツは誤りを含む可能性があります。">
            <a:extLst>
              <a:ext uri="{FF2B5EF4-FFF2-40B4-BE49-F238E27FC236}">
                <a16:creationId xmlns:a16="http://schemas.microsoft.com/office/drawing/2014/main" id="{71669ECD-3A13-B281-9F55-EB518CBB5C07}"/>
              </a:ext>
            </a:extLst>
          </p:cNvPr>
          <p:cNvPicPr>
            <a:picLocks noChangeAspect="1"/>
          </p:cNvPicPr>
          <p:nvPr/>
        </p:nvPicPr>
        <p:blipFill>
          <a:blip r:embed="rId5">
            <a:extLst>
              <a:ext uri="{28A0092B-C50C-407E-A947-70E740481C1C}">
                <a14:useLocalDpi xmlns:a14="http://schemas.microsoft.com/office/drawing/2010/main" val="0"/>
              </a:ext>
            </a:extLst>
          </a:blip>
          <a:srcRect t="68518" r="75082"/>
          <a:stretch>
            <a:fillRect/>
          </a:stretch>
        </p:blipFill>
        <p:spPr>
          <a:xfrm rot="1483311">
            <a:off x="-4074211" y="-668253"/>
            <a:ext cx="1128911" cy="1046669"/>
          </a:xfrm>
          <a:prstGeom prst="rect">
            <a:avLst/>
          </a:prstGeom>
        </p:spPr>
      </p:pic>
      <p:pic>
        <p:nvPicPr>
          <p:cNvPr id="7" name="図 6" descr="挿絵 が含まれている画像&#10;&#10;AI 生成コンテンツは誤りを含む可能性があります。">
            <a:extLst>
              <a:ext uri="{FF2B5EF4-FFF2-40B4-BE49-F238E27FC236}">
                <a16:creationId xmlns:a16="http://schemas.microsoft.com/office/drawing/2014/main" id="{0CAC8B5A-D493-4C28-30D3-D18F4C9523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9200" y="6498748"/>
            <a:ext cx="4249628" cy="2978428"/>
          </a:xfrm>
          <a:prstGeom prst="rect">
            <a:avLst/>
          </a:prstGeom>
        </p:spPr>
      </p:pic>
      <p:pic>
        <p:nvPicPr>
          <p:cNvPr id="11" name="図 10" descr="おもちゃ, レゴ が含まれている画像&#10;&#10;AI 生成コンテンツは誤りを含む可能性があります。">
            <a:extLst>
              <a:ext uri="{FF2B5EF4-FFF2-40B4-BE49-F238E27FC236}">
                <a16:creationId xmlns:a16="http://schemas.microsoft.com/office/drawing/2014/main" id="{84E7E60E-E3E8-24F2-530D-FDC81AB402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5657" y="1764007"/>
            <a:ext cx="3736085" cy="2642311"/>
          </a:xfrm>
          <a:prstGeom prst="rect">
            <a:avLst/>
          </a:prstGeom>
        </p:spPr>
      </p:pic>
      <p:pic>
        <p:nvPicPr>
          <p:cNvPr id="14" name="図 13" descr="おもちゃ, レゴ が含まれている画像&#10;&#10;AI 生成コンテンツは誤りを含む可能性があります。">
            <a:extLst>
              <a:ext uri="{FF2B5EF4-FFF2-40B4-BE49-F238E27FC236}">
                <a16:creationId xmlns:a16="http://schemas.microsoft.com/office/drawing/2014/main" id="{87AC9F9C-82BE-2D11-6A8E-4418E7115AE0}"/>
              </a:ext>
            </a:extLst>
          </p:cNvPr>
          <p:cNvPicPr>
            <a:picLocks noChangeAspect="1"/>
          </p:cNvPicPr>
          <p:nvPr/>
        </p:nvPicPr>
        <p:blipFill>
          <a:blip r:embed="rId8">
            <a:extLst>
              <a:ext uri="{28A0092B-C50C-407E-A947-70E740481C1C}">
                <a14:useLocalDpi xmlns:a14="http://schemas.microsoft.com/office/drawing/2010/main" val="0"/>
              </a:ext>
            </a:extLst>
          </a:blip>
          <a:srcRect l="37008" t="63226" r="37992" b="3739"/>
          <a:stretch>
            <a:fillRect/>
          </a:stretch>
        </p:blipFill>
        <p:spPr>
          <a:xfrm>
            <a:off x="-2566234" y="6737248"/>
            <a:ext cx="1714500" cy="1602295"/>
          </a:xfrm>
          <a:prstGeom prst="rect">
            <a:avLst/>
          </a:prstGeom>
        </p:spPr>
      </p:pic>
      <p:pic>
        <p:nvPicPr>
          <p:cNvPr id="24" name="図 23" descr="図形&#10;&#10;AI 生成コンテンツは誤りを含む可能性があります。">
            <a:extLst>
              <a:ext uri="{FF2B5EF4-FFF2-40B4-BE49-F238E27FC236}">
                <a16:creationId xmlns:a16="http://schemas.microsoft.com/office/drawing/2014/main" id="{422F4CDE-3A28-BF0A-6928-930499404487}"/>
              </a:ext>
            </a:extLst>
          </p:cNvPr>
          <p:cNvPicPr>
            <a:picLocks noChangeAspect="1"/>
          </p:cNvPicPr>
          <p:nvPr/>
        </p:nvPicPr>
        <p:blipFill>
          <a:blip r:embed="rId9">
            <a:extLst>
              <a:ext uri="{28A0092B-C50C-407E-A947-70E740481C1C}">
                <a14:useLocalDpi xmlns:a14="http://schemas.microsoft.com/office/drawing/2010/main" val="0"/>
              </a:ext>
            </a:extLst>
          </a:blip>
          <a:srcRect l="32166" t="6403" r="44894" b="1"/>
          <a:stretch>
            <a:fillRect/>
          </a:stretch>
        </p:blipFill>
        <p:spPr>
          <a:xfrm>
            <a:off x="5368781" y="476510"/>
            <a:ext cx="1180316" cy="2528230"/>
          </a:xfrm>
          <a:prstGeom prst="rect">
            <a:avLst/>
          </a:prstGeom>
        </p:spPr>
      </p:pic>
      <p:pic>
        <p:nvPicPr>
          <p:cNvPr id="25" name="図 24" descr="図形&#10;&#10;AI 生成コンテンツは誤りを含む可能性があります。">
            <a:extLst>
              <a:ext uri="{FF2B5EF4-FFF2-40B4-BE49-F238E27FC236}">
                <a16:creationId xmlns:a16="http://schemas.microsoft.com/office/drawing/2014/main" id="{FEBAAC4B-685D-8C19-A22A-A6FE1188A5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70621" y="5036819"/>
            <a:ext cx="3066604" cy="1609967"/>
          </a:xfrm>
          <a:prstGeom prst="rect">
            <a:avLst/>
          </a:prstGeom>
        </p:spPr>
      </p:pic>
      <p:pic>
        <p:nvPicPr>
          <p:cNvPr id="33" name="図 32" descr="図形&#10;&#10;AI 生成コンテンツは誤りを含む可能性があります。">
            <a:extLst>
              <a:ext uri="{FF2B5EF4-FFF2-40B4-BE49-F238E27FC236}">
                <a16:creationId xmlns:a16="http://schemas.microsoft.com/office/drawing/2014/main" id="{0FC45814-25D5-AA62-3CC3-2F565D10298B}"/>
              </a:ext>
            </a:extLst>
          </p:cNvPr>
          <p:cNvPicPr>
            <a:picLocks noChangeAspect="1"/>
          </p:cNvPicPr>
          <p:nvPr/>
        </p:nvPicPr>
        <p:blipFill>
          <a:blip r:embed="rId9">
            <a:extLst>
              <a:ext uri="{28A0092B-C50C-407E-A947-70E740481C1C}">
                <a14:useLocalDpi xmlns:a14="http://schemas.microsoft.com/office/drawing/2010/main" val="0"/>
              </a:ext>
            </a:extLst>
          </a:blip>
          <a:srcRect l="1032" t="8517" r="66386" b="36971"/>
          <a:stretch>
            <a:fillRect/>
          </a:stretch>
        </p:blipFill>
        <p:spPr>
          <a:xfrm rot="19479751">
            <a:off x="-1565216" y="7787543"/>
            <a:ext cx="999178" cy="877632"/>
          </a:xfrm>
          <a:prstGeom prst="rect">
            <a:avLst/>
          </a:prstGeom>
        </p:spPr>
      </p:pic>
      <p:grpSp>
        <p:nvGrpSpPr>
          <p:cNvPr id="32" name="グループ化 31">
            <a:extLst>
              <a:ext uri="{FF2B5EF4-FFF2-40B4-BE49-F238E27FC236}">
                <a16:creationId xmlns:a16="http://schemas.microsoft.com/office/drawing/2014/main" id="{B0F28F3D-8009-FE4B-264F-1C05DB53FFE4}"/>
              </a:ext>
            </a:extLst>
          </p:cNvPr>
          <p:cNvGrpSpPr/>
          <p:nvPr/>
        </p:nvGrpSpPr>
        <p:grpSpPr>
          <a:xfrm>
            <a:off x="325053" y="6814379"/>
            <a:ext cx="5748639" cy="889522"/>
            <a:chOff x="423561" y="6355495"/>
            <a:chExt cx="5748639" cy="889522"/>
          </a:xfrm>
        </p:grpSpPr>
        <p:grpSp>
          <p:nvGrpSpPr>
            <p:cNvPr id="3" name="グループ化 2">
              <a:extLst>
                <a:ext uri="{FF2B5EF4-FFF2-40B4-BE49-F238E27FC236}">
                  <a16:creationId xmlns:a16="http://schemas.microsoft.com/office/drawing/2014/main" id="{69778D56-B05A-F621-4244-AD15DEA59A14}"/>
                </a:ext>
              </a:extLst>
            </p:cNvPr>
            <p:cNvGrpSpPr/>
            <p:nvPr/>
          </p:nvGrpSpPr>
          <p:grpSpPr>
            <a:xfrm rot="757925">
              <a:off x="423561" y="6375073"/>
              <a:ext cx="629985" cy="273743"/>
              <a:chOff x="5662953" y="7606989"/>
              <a:chExt cx="775475" cy="336960"/>
            </a:xfrm>
          </p:grpSpPr>
          <p:pic>
            <p:nvPicPr>
              <p:cNvPr id="5" name="図 4" descr="背景パターン&#10;&#10;AI 生成コンテンツは誤りを含む可能性があります。">
                <a:extLst>
                  <a:ext uri="{FF2B5EF4-FFF2-40B4-BE49-F238E27FC236}">
                    <a16:creationId xmlns:a16="http://schemas.microsoft.com/office/drawing/2014/main" id="{31C1D080-6DF6-9DB0-2435-AC277376BB51}"/>
                  </a:ext>
                </a:extLst>
              </p:cNvPr>
              <p:cNvPicPr>
                <a:picLocks noChangeAspect="1"/>
              </p:cNvPicPr>
              <p:nvPr/>
            </p:nvPicPr>
            <p:blipFill>
              <a:blip r:embed="rId10">
                <a:extLst>
                  <a:ext uri="{28A0092B-C50C-407E-A947-70E740481C1C}">
                    <a14:useLocalDpi xmlns:a14="http://schemas.microsoft.com/office/drawing/2010/main" val="0"/>
                  </a:ext>
                </a:extLst>
              </a:blip>
              <a:srcRect t="48608"/>
              <a:stretch>
                <a:fillRect/>
              </a:stretch>
            </p:blipFill>
            <p:spPr>
              <a:xfrm>
                <a:off x="5793170" y="7606989"/>
                <a:ext cx="515037" cy="336960"/>
              </a:xfrm>
              <a:prstGeom prst="rect">
                <a:avLst/>
              </a:prstGeom>
            </p:spPr>
          </p:pic>
          <p:sp>
            <p:nvSpPr>
              <p:cNvPr id="6" name="テキスト ボックス 5">
                <a:extLst>
                  <a:ext uri="{FF2B5EF4-FFF2-40B4-BE49-F238E27FC236}">
                    <a16:creationId xmlns:a16="http://schemas.microsoft.com/office/drawing/2014/main" id="{878966DC-1B6D-2A62-C786-200E5C7DF1D9}"/>
                  </a:ext>
                </a:extLst>
              </p:cNvPr>
              <p:cNvSpPr txBox="1"/>
              <p:nvPr/>
            </p:nvSpPr>
            <p:spPr>
              <a:xfrm>
                <a:off x="5662953" y="7642867"/>
                <a:ext cx="775467" cy="265198"/>
              </a:xfrm>
              <a:prstGeom prst="rect">
                <a:avLst/>
              </a:prstGeom>
              <a:noFill/>
            </p:spPr>
            <p:txBody>
              <a:bodyPr wrap="square" rtlCol="0">
                <a:spAutoFit/>
              </a:bodyPr>
              <a:lstStyle/>
              <a:p>
                <a:pPr algn="ctr"/>
                <a:r>
                  <a:rPr kumimoji="1" lang="ja-JP" altLang="en-US" sz="800" dirty="0">
                    <a:ln w="28575">
                      <a:solidFill>
                        <a:schemeClr val="bg1"/>
                      </a:solidFill>
                    </a:ln>
                    <a:latin typeface="M PLUS 1p Medium" panose="020B0602020203020207" pitchFamily="50" charset="-128"/>
                    <a:ea typeface="M PLUS 1p Medium" panose="020B0602020203020207" pitchFamily="50" charset="-128"/>
                    <a:cs typeface="M PLUS 1p Medium" panose="020B0602020203020207" pitchFamily="50" charset="-128"/>
                  </a:rPr>
                  <a:t>特典！</a:t>
                </a:r>
              </a:p>
            </p:txBody>
          </p:sp>
          <p:sp>
            <p:nvSpPr>
              <p:cNvPr id="9" name="テキスト ボックス 8">
                <a:extLst>
                  <a:ext uri="{FF2B5EF4-FFF2-40B4-BE49-F238E27FC236}">
                    <a16:creationId xmlns:a16="http://schemas.microsoft.com/office/drawing/2014/main" id="{299E5400-7A2C-772E-7EF0-5295D7619126}"/>
                  </a:ext>
                </a:extLst>
              </p:cNvPr>
              <p:cNvSpPr txBox="1"/>
              <p:nvPr/>
            </p:nvSpPr>
            <p:spPr>
              <a:xfrm>
                <a:off x="5662956" y="7642866"/>
                <a:ext cx="775472" cy="265198"/>
              </a:xfrm>
              <a:prstGeom prst="rect">
                <a:avLst/>
              </a:prstGeom>
              <a:noFill/>
            </p:spPr>
            <p:txBody>
              <a:bodyPr wrap="square" rtlCol="0">
                <a:spAutoFit/>
              </a:bodyPr>
              <a:lstStyle/>
              <a:p>
                <a:pPr algn="ctr"/>
                <a:r>
                  <a:rPr kumimoji="1" lang="ja-JP" altLang="en-US" sz="800" dirty="0">
                    <a:latin typeface="M PLUS 1p Medium" panose="020B0602020203020207" pitchFamily="50" charset="-128"/>
                    <a:ea typeface="M PLUS 1p Medium" panose="020B0602020203020207" pitchFamily="50" charset="-128"/>
                    <a:cs typeface="M PLUS 1p Medium" panose="020B0602020203020207" pitchFamily="50" charset="-128"/>
                  </a:rPr>
                  <a:t>特典！</a:t>
                </a:r>
              </a:p>
            </p:txBody>
          </p:sp>
        </p:grpSp>
        <p:sp>
          <p:nvSpPr>
            <p:cNvPr id="19" name="テキスト ボックス 18">
              <a:extLst>
                <a:ext uri="{FF2B5EF4-FFF2-40B4-BE49-F238E27FC236}">
                  <a16:creationId xmlns:a16="http://schemas.microsoft.com/office/drawing/2014/main" id="{1DE25455-B5AC-6A77-FC0F-6E8713F332AB}"/>
                </a:ext>
              </a:extLst>
            </p:cNvPr>
            <p:cNvSpPr txBox="1"/>
            <p:nvPr/>
          </p:nvSpPr>
          <p:spPr>
            <a:xfrm>
              <a:off x="910040" y="6355495"/>
              <a:ext cx="4015199" cy="307777"/>
            </a:xfrm>
            <a:prstGeom prst="rect">
              <a:avLst/>
            </a:prstGeom>
            <a:noFill/>
          </p:spPr>
          <p:txBody>
            <a:bodyPr wrap="square" rtlCol="0">
              <a:spAutoFit/>
            </a:bodyPr>
            <a:lstStyle/>
            <a:p>
              <a:r>
                <a:rPr kumimoji="1" lang="ja-JP" altLang="en-US" sz="1400" b="1" dirty="0">
                  <a:solidFill>
                    <a:srgbClr val="068690"/>
                  </a:solidFill>
                  <a:latin typeface="M PLUS 1p Medium" panose="020B0602020203020207" pitchFamily="50" charset="-128"/>
                  <a:ea typeface="M PLUS 1p Medium" panose="020B0602020203020207" pitchFamily="50" charset="-128"/>
                  <a:cs typeface="M PLUS 1p Medium" panose="020B0602020203020207" pitchFamily="50" charset="-128"/>
                </a:rPr>
                <a:t>キッチンスタジオ</a:t>
              </a:r>
              <a:r>
                <a:rPr kumimoji="1" lang="en-US" altLang="ja-JP" sz="1400" b="1" dirty="0">
                  <a:solidFill>
                    <a:srgbClr val="068690"/>
                  </a:solidFill>
                  <a:latin typeface="M PLUS 1p Medium" panose="020B0602020203020207" pitchFamily="50" charset="-128"/>
                  <a:ea typeface="M PLUS 1p Medium" panose="020B0602020203020207" pitchFamily="50" charset="-128"/>
                  <a:cs typeface="M PLUS 1p Medium" panose="020B0602020203020207" pitchFamily="50" charset="-128"/>
                </a:rPr>
                <a:t>2</a:t>
              </a:r>
              <a:r>
                <a:rPr kumimoji="1" lang="ja-JP" altLang="en-US" sz="1400" b="1" dirty="0">
                  <a:solidFill>
                    <a:srgbClr val="068690"/>
                  </a:solidFill>
                  <a:latin typeface="M PLUS 1p Medium" panose="020B0602020203020207" pitchFamily="50" charset="-128"/>
                  <a:ea typeface="M PLUS 1p Medium" panose="020B0602020203020207" pitchFamily="50" charset="-128"/>
                  <a:cs typeface="M PLUS 1p Medium" panose="020B0602020203020207" pitchFamily="50" charset="-128"/>
                </a:rPr>
                <a:t>時間無料券</a:t>
              </a:r>
              <a:endParaRPr kumimoji="1" lang="ja-JP" altLang="en-US" sz="1400" b="1" dirty="0">
                <a:solidFill>
                  <a:srgbClr val="068690"/>
                </a:solidFill>
              </a:endParaRPr>
            </a:p>
          </p:txBody>
        </p:sp>
        <p:sp>
          <p:nvSpPr>
            <p:cNvPr id="23" name="テキスト ボックス 22">
              <a:extLst>
                <a:ext uri="{FF2B5EF4-FFF2-40B4-BE49-F238E27FC236}">
                  <a16:creationId xmlns:a16="http://schemas.microsoft.com/office/drawing/2014/main" id="{8BCE7D67-37E1-7F4C-2D63-69FA1D16ACF1}"/>
                </a:ext>
              </a:extLst>
            </p:cNvPr>
            <p:cNvSpPr txBox="1"/>
            <p:nvPr/>
          </p:nvSpPr>
          <p:spPr>
            <a:xfrm>
              <a:off x="972626" y="6653068"/>
              <a:ext cx="4975334" cy="369332"/>
            </a:xfrm>
            <a:prstGeom prst="rect">
              <a:avLst/>
            </a:prstGeom>
            <a:noFill/>
          </p:spPr>
          <p:txBody>
            <a:bodyPr wrap="square" rtlCol="0">
              <a:spAutoFit/>
            </a:bodyPr>
            <a:lstStyle/>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棚主として契約いただい方には、</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2</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時間分の無料チケットをお配りします。</a:t>
              </a:r>
              <a:endParaRPr kumimoji="1"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気軽なお茶会にいかがでしょうか！</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p:txBody>
        </p:sp>
        <p:sp>
          <p:nvSpPr>
            <p:cNvPr id="29" name="テキスト ボックス 28">
              <a:extLst>
                <a:ext uri="{FF2B5EF4-FFF2-40B4-BE49-F238E27FC236}">
                  <a16:creationId xmlns:a16="http://schemas.microsoft.com/office/drawing/2014/main" id="{907F0445-2358-7256-79CD-B0F3361F96F9}"/>
                </a:ext>
              </a:extLst>
            </p:cNvPr>
            <p:cNvSpPr txBox="1"/>
            <p:nvPr/>
          </p:nvSpPr>
          <p:spPr>
            <a:xfrm>
              <a:off x="514350" y="7014185"/>
              <a:ext cx="5657850" cy="230832"/>
            </a:xfrm>
            <a:prstGeom prst="rect">
              <a:avLst/>
            </a:prstGeom>
            <a:noFill/>
          </p:spPr>
          <p:txBody>
            <a:bodyPr wrap="square" rtlCol="0">
              <a:spAutoFit/>
            </a:bodyPr>
            <a:lstStyle/>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実施検討中</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棚主会</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　ある程度の人数が集まりましたら開催いたします。ただいま企画中です。　</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p:txBody>
        </p:sp>
      </p:grpSp>
      <p:sp>
        <p:nvSpPr>
          <p:cNvPr id="31" name="テキスト ボックス 30">
            <a:extLst>
              <a:ext uri="{FF2B5EF4-FFF2-40B4-BE49-F238E27FC236}">
                <a16:creationId xmlns:a16="http://schemas.microsoft.com/office/drawing/2014/main" id="{4392C696-0DDA-95F8-884A-98B8F0532AAF}"/>
              </a:ext>
            </a:extLst>
          </p:cNvPr>
          <p:cNvSpPr txBox="1"/>
          <p:nvPr/>
        </p:nvSpPr>
        <p:spPr>
          <a:xfrm>
            <a:off x="663596" y="6346780"/>
            <a:ext cx="5549967" cy="784830"/>
          </a:xfrm>
          <a:prstGeom prst="rect">
            <a:avLst/>
          </a:prstGeom>
          <a:noFill/>
        </p:spPr>
        <p:txBody>
          <a:bodyPr wrap="square" rtlCol="0">
            <a:spAutoFit/>
          </a:bodyPr>
          <a:lstStyle/>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　解約は２週間以上前に申請をお願いします。</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　また、管理人の判断で更新をお断りする場合もございます。自動更新はいたしません。</a:t>
            </a: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　</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入会金と賃料の支払いは申請時になります。（前払い）。</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　</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p:txBody>
      </p:sp>
      <p:sp>
        <p:nvSpPr>
          <p:cNvPr id="36" name="テキスト ボックス 35">
            <a:extLst>
              <a:ext uri="{FF2B5EF4-FFF2-40B4-BE49-F238E27FC236}">
                <a16:creationId xmlns:a16="http://schemas.microsoft.com/office/drawing/2014/main" id="{BC02D0B2-F6B1-CF21-5FC0-2D2EE229107B}"/>
              </a:ext>
            </a:extLst>
          </p:cNvPr>
          <p:cNvSpPr txBox="1"/>
          <p:nvPr/>
        </p:nvSpPr>
        <p:spPr>
          <a:xfrm>
            <a:off x="308693" y="7725673"/>
            <a:ext cx="6240404" cy="2323713"/>
          </a:xfrm>
          <a:prstGeom prst="rect">
            <a:avLst/>
          </a:prstGeom>
          <a:noFill/>
        </p:spPr>
        <p:txBody>
          <a:bodyPr wrap="square" rtlCol="0">
            <a:spAutoFit/>
          </a:bodyPr>
          <a:lstStyle/>
          <a:p>
            <a:r>
              <a:rPr lang="ja-JP" altLang="en-US" sz="1400" b="1" dirty="0">
                <a:solidFill>
                  <a:srgbClr val="07A7B4"/>
                </a:solidFill>
                <a:latin typeface="M PLUS 1p Medium" panose="020B0602020203020207" pitchFamily="50" charset="-128"/>
                <a:ea typeface="M PLUS 1p Medium" panose="020B0602020203020207" pitchFamily="50" charset="-128"/>
                <a:cs typeface="M PLUS 1p Medium" panose="020B0602020203020207" pitchFamily="50" charset="-128"/>
              </a:rPr>
              <a:t>陳列品の売上について</a:t>
            </a:r>
          </a:p>
          <a:p>
            <a:endPar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　金銭の授受は棚主様と購入者の間で行われます。</a:t>
            </a: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　加盟店申請済みの</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QR</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コードをお持ちの方は棚内に掲示をおねがいします。</a:t>
            </a: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　集金箱を使用する棚主様には設置料（</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500</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円）をお支払いいただいたのち、集金箱のカギを貸与いたします。</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　金銭の引き取りはご自由に行うことができます。</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1400" b="1" dirty="0">
                <a:solidFill>
                  <a:srgbClr val="07A7B4"/>
                </a:solidFill>
                <a:latin typeface="M PLUS 1p Medium" panose="020B0602020203020207" pitchFamily="50" charset="-128"/>
                <a:ea typeface="M PLUS 1p Medium" panose="020B0602020203020207" pitchFamily="50" charset="-128"/>
                <a:cs typeface="M PLUS 1p Medium" panose="020B0602020203020207" pitchFamily="50" charset="-128"/>
              </a:rPr>
              <a:t>入会申し込みのプロセス</a:t>
            </a:r>
          </a:p>
          <a:p>
            <a:endPar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　受付にて利用申請書を提出してください。申し込み状況に応じて、</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RINK</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職員の選考後、結果をご連絡します。</a:t>
            </a: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pPr algn="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→利用の詳細ルールは裏面へ</a:t>
            </a: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　</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p:txBody>
      </p:sp>
      <p:pic>
        <p:nvPicPr>
          <p:cNvPr id="37" name="図 36" descr="本棚に置かれたテレビ&#10;&#10;AI 生成コンテンツは誤りを含む可能性があります。">
            <a:extLst>
              <a:ext uri="{FF2B5EF4-FFF2-40B4-BE49-F238E27FC236}">
                <a16:creationId xmlns:a16="http://schemas.microsoft.com/office/drawing/2014/main" id="{F49105AB-D88D-2DF6-166B-91F9E9AE7FE8}"/>
              </a:ext>
            </a:extLst>
          </p:cNvPr>
          <p:cNvPicPr>
            <a:picLocks noChangeAspect="1"/>
          </p:cNvPicPr>
          <p:nvPr/>
        </p:nvPicPr>
        <p:blipFill>
          <a:blip r:embed="rId11">
            <a:extLst>
              <a:ext uri="{28A0092B-C50C-407E-A947-70E740481C1C}">
                <a14:useLocalDpi xmlns:a14="http://schemas.microsoft.com/office/drawing/2010/main" val="0"/>
              </a:ext>
            </a:extLst>
          </a:blip>
          <a:srcRect l="15456" r="15094"/>
          <a:stretch>
            <a:fillRect/>
          </a:stretch>
        </p:blipFill>
        <p:spPr>
          <a:xfrm rot="5400000">
            <a:off x="-1786071" y="4104997"/>
            <a:ext cx="1218677" cy="1316069"/>
          </a:xfrm>
          <a:prstGeom prst="rect">
            <a:avLst/>
          </a:prstGeom>
          <a:ln>
            <a:noFill/>
          </a:ln>
          <a:effectLst/>
        </p:spPr>
      </p:pic>
      <p:pic>
        <p:nvPicPr>
          <p:cNvPr id="15" name="図 14" descr="屋内, テーブル, 座る, 小さい が含まれている画像&#10;&#10;AI 生成コンテンツは誤りを含む可能性があります。">
            <a:extLst>
              <a:ext uri="{FF2B5EF4-FFF2-40B4-BE49-F238E27FC236}">
                <a16:creationId xmlns:a16="http://schemas.microsoft.com/office/drawing/2014/main" id="{4D5C0ECD-5FC1-7949-2CE3-AB3A83186655}"/>
              </a:ext>
            </a:extLst>
          </p:cNvPr>
          <p:cNvPicPr>
            <a:picLocks noChangeAspect="1"/>
          </p:cNvPicPr>
          <p:nvPr/>
        </p:nvPicPr>
        <p:blipFill>
          <a:blip r:embed="rId12">
            <a:extLst>
              <a:ext uri="{28A0092B-C50C-407E-A947-70E740481C1C}">
                <a14:useLocalDpi xmlns:a14="http://schemas.microsoft.com/office/drawing/2010/main" val="0"/>
              </a:ext>
            </a:extLst>
          </a:blip>
          <a:srcRect l="24918" t="12755" r="11833" b="8882"/>
          <a:stretch>
            <a:fillRect/>
          </a:stretch>
        </p:blipFill>
        <p:spPr>
          <a:xfrm>
            <a:off x="4792392" y="4923535"/>
            <a:ext cx="1589043" cy="1476455"/>
          </a:xfrm>
          <a:prstGeom prst="rect">
            <a:avLst/>
          </a:prstGeom>
        </p:spPr>
      </p:pic>
    </p:spTree>
    <p:extLst>
      <p:ext uri="{BB962C8B-B14F-4D97-AF65-F5344CB8AC3E}">
        <p14:creationId xmlns:p14="http://schemas.microsoft.com/office/powerpoint/2010/main" val="194237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B3F4B-B411-3DFE-523E-067331B1795B}"/>
            </a:ext>
          </a:extLst>
        </p:cNvPr>
        <p:cNvGrpSpPr/>
        <p:nvPr/>
      </p:nvGrpSpPr>
      <p:grpSpPr>
        <a:xfrm>
          <a:off x="0" y="0"/>
          <a:ext cx="0" cy="0"/>
          <a:chOff x="0" y="0"/>
          <a:chExt cx="0" cy="0"/>
        </a:xfrm>
      </p:grpSpPr>
      <p:sp>
        <p:nvSpPr>
          <p:cNvPr id="8" name="四角形: 角を丸くする 14">
            <a:extLst>
              <a:ext uri="{FF2B5EF4-FFF2-40B4-BE49-F238E27FC236}">
                <a16:creationId xmlns:a16="http://schemas.microsoft.com/office/drawing/2014/main" id="{672AA0F0-0665-FB35-C68B-9551A4F82394}"/>
              </a:ext>
            </a:extLst>
          </p:cNvPr>
          <p:cNvSpPr/>
          <p:nvPr/>
        </p:nvSpPr>
        <p:spPr bwMode="auto">
          <a:xfrm>
            <a:off x="124792" y="1124004"/>
            <a:ext cx="6608416" cy="8464496"/>
          </a:xfrm>
          <a:prstGeom prst="roundRect">
            <a:avLst>
              <a:gd name="adj" fmla="val 3626"/>
            </a:avLst>
          </a:prstGeom>
          <a:solidFill>
            <a:srgbClr val="E2EDDF"/>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lstStyle/>
          <a:p>
            <a:pPr algn="ctr">
              <a:defRPr/>
            </a:pPr>
            <a:endParaRPr lang="ja-JP" altLang="en-US" sz="3000" dirty="0">
              <a:solidFill>
                <a:schemeClr val="tx1"/>
              </a:solidFill>
              <a:latin typeface="M PLUS 1p Medium" panose="020B0602020203020207" pitchFamily="50" charset="-128"/>
              <a:ea typeface="M PLUS 1p Medium" panose="020B0602020203020207" pitchFamily="50" charset="-128"/>
              <a:cs typeface="M PLUS 1p Medium" panose="020B0602020203020207" pitchFamily="50" charset="-128"/>
            </a:endParaRPr>
          </a:p>
        </p:txBody>
      </p:sp>
      <p:sp>
        <p:nvSpPr>
          <p:cNvPr id="9" name="楕円 8">
            <a:extLst>
              <a:ext uri="{FF2B5EF4-FFF2-40B4-BE49-F238E27FC236}">
                <a16:creationId xmlns:a16="http://schemas.microsoft.com/office/drawing/2014/main" id="{BBA2A53E-CDB9-3F34-82E1-26C9CE126692}"/>
              </a:ext>
            </a:extLst>
          </p:cNvPr>
          <p:cNvSpPr/>
          <p:nvPr/>
        </p:nvSpPr>
        <p:spPr>
          <a:xfrm>
            <a:off x="-5451947" y="6422426"/>
            <a:ext cx="882641" cy="882641"/>
          </a:xfrm>
          <a:prstGeom prst="ellipse">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B24FEF06-0AD3-9F9F-84B6-9719DE484C81}"/>
              </a:ext>
            </a:extLst>
          </p:cNvPr>
          <p:cNvGrpSpPr/>
          <p:nvPr/>
        </p:nvGrpSpPr>
        <p:grpSpPr>
          <a:xfrm>
            <a:off x="-5146726" y="7483989"/>
            <a:ext cx="1511910" cy="939537"/>
            <a:chOff x="404486" y="4493697"/>
            <a:chExt cx="1511910" cy="939537"/>
          </a:xfrm>
        </p:grpSpPr>
        <p:sp>
          <p:nvSpPr>
            <p:cNvPr id="13" name="四角形: 角を丸くする 12">
              <a:extLst>
                <a:ext uri="{FF2B5EF4-FFF2-40B4-BE49-F238E27FC236}">
                  <a16:creationId xmlns:a16="http://schemas.microsoft.com/office/drawing/2014/main" id="{EDEF889C-2555-AE2A-4014-6C49E26B68A6}"/>
                </a:ext>
              </a:extLst>
            </p:cNvPr>
            <p:cNvSpPr/>
            <p:nvPr/>
          </p:nvSpPr>
          <p:spPr>
            <a:xfrm>
              <a:off x="404486" y="4575201"/>
              <a:ext cx="1511910" cy="858033"/>
            </a:xfrm>
            <a:prstGeom prst="roundRect">
              <a:avLst/>
            </a:prstGeom>
            <a:solidFill>
              <a:srgbClr val="156B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M PLUS 1p Medium" panose="020B0602020203020207" pitchFamily="50" charset="-128"/>
                  <a:ea typeface="M PLUS 1p Medium" panose="020B0602020203020207" pitchFamily="50" charset="-128"/>
                  <a:cs typeface="M PLUS 1p Medium" panose="020B0602020203020207" pitchFamily="50" charset="-128"/>
                </a:rPr>
                <a:t>こんにちは。壱書房です。</a:t>
              </a:r>
              <a:endParaRPr kumimoji="1" lang="en-US" altLang="ja-JP" sz="700" dirty="0">
                <a:latin typeface="M PLUS 1p Medium" panose="020B0602020203020207" pitchFamily="50" charset="-128"/>
                <a:ea typeface="M PLUS 1p Medium" panose="020B0602020203020207" pitchFamily="50" charset="-128"/>
                <a:cs typeface="M PLUS 1p Medium" panose="020B0602020203020207" pitchFamily="50" charset="-128"/>
              </a:endParaRPr>
            </a:p>
            <a:p>
              <a:pPr algn="ctr"/>
              <a:r>
                <a:rPr kumimoji="1" lang="ja-JP" altLang="en-US" sz="700" dirty="0">
                  <a:latin typeface="M PLUS 1p Medium" panose="020B0602020203020207" pitchFamily="50" charset="-128"/>
                  <a:ea typeface="M PLUS 1p Medium" panose="020B0602020203020207" pitchFamily="50" charset="-128"/>
                  <a:cs typeface="M PLUS 1p Medium" panose="020B0602020203020207" pitchFamily="50" charset="-128"/>
                </a:rPr>
                <a:t>“シェア型本棚の、「あくまでひとつ」の本屋になれるように”という意味をこめています。</a:t>
              </a:r>
              <a:endParaRPr kumimoji="1" lang="en-US" altLang="ja-JP" sz="700" dirty="0">
                <a:latin typeface="M PLUS 1p Medium" panose="020B0602020203020207" pitchFamily="50" charset="-128"/>
                <a:ea typeface="M PLUS 1p Medium" panose="020B0602020203020207" pitchFamily="50" charset="-128"/>
                <a:cs typeface="M PLUS 1p Medium" panose="020B0602020203020207" pitchFamily="50" charset="-128"/>
              </a:endParaRPr>
            </a:p>
            <a:p>
              <a:pPr algn="ctr"/>
              <a:r>
                <a:rPr kumimoji="1" lang="ja-JP" altLang="en-US" sz="700" dirty="0">
                  <a:latin typeface="M PLUS 1p Medium" panose="020B0602020203020207" pitchFamily="50" charset="-128"/>
                  <a:ea typeface="M PLUS 1p Medium" panose="020B0602020203020207" pitchFamily="50" charset="-128"/>
                  <a:cs typeface="M PLUS 1p Medium" panose="020B0602020203020207" pitchFamily="50" charset="-128"/>
                </a:rPr>
                <a:t>仲間が増えたらうれしいです。</a:t>
              </a:r>
            </a:p>
          </p:txBody>
        </p:sp>
        <p:sp>
          <p:nvSpPr>
            <p:cNvPr id="14" name="二等辺三角形 13">
              <a:extLst>
                <a:ext uri="{FF2B5EF4-FFF2-40B4-BE49-F238E27FC236}">
                  <a16:creationId xmlns:a16="http://schemas.microsoft.com/office/drawing/2014/main" id="{C655C95C-BCAF-71FB-6194-CFE80DED8DC4}"/>
                </a:ext>
              </a:extLst>
            </p:cNvPr>
            <p:cNvSpPr/>
            <p:nvPr/>
          </p:nvSpPr>
          <p:spPr>
            <a:xfrm>
              <a:off x="425758" y="4493697"/>
              <a:ext cx="126369" cy="173617"/>
            </a:xfrm>
            <a:prstGeom prst="triangle">
              <a:avLst/>
            </a:prstGeom>
            <a:solidFill>
              <a:srgbClr val="156B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4">
            <a:extLst>
              <a:ext uri="{FF2B5EF4-FFF2-40B4-BE49-F238E27FC236}">
                <a16:creationId xmlns:a16="http://schemas.microsoft.com/office/drawing/2014/main" id="{C1364C53-DA02-EF5C-5ED1-12CED3945351}"/>
              </a:ext>
            </a:extLst>
          </p:cNvPr>
          <p:cNvSpPr txBox="1">
            <a:spLocks/>
          </p:cNvSpPr>
          <p:nvPr/>
        </p:nvSpPr>
        <p:spPr bwMode="auto">
          <a:xfrm>
            <a:off x="378241" y="1305268"/>
            <a:ext cx="6240614"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1" hangingPunct="1"/>
            <a:r>
              <a:rPr lang="ja-JP" altLang="en-US" sz="1400" b="1" dirty="0">
                <a:solidFill>
                  <a:srgbClr val="07A7B4"/>
                </a:solidFill>
                <a:latin typeface="M PLUS 1p Medium" panose="020B0602020203020207" pitchFamily="50" charset="-128"/>
                <a:ea typeface="M PLUS 1p Medium" panose="020B0602020203020207" pitchFamily="50" charset="-128"/>
                <a:cs typeface="M PLUS 1p Medium" panose="020B0602020203020207" pitchFamily="50" charset="-128"/>
              </a:rPr>
              <a:t>陳列できるアイテム</a:t>
            </a:r>
          </a:p>
          <a:p>
            <a:pPr eaLnBrk="1" hangingPunct="1"/>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書籍（古書）がメインとなりますが、</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CD</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やレコード、</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DVD</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やビデオなどの音楽・映像メディアも可能です。</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ご自分の制作物（</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ZINE</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等）、作品の陳列なども可能です。フリーマーケットのようなイメージです。</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pPr eaLnBrk="1" hangingPunct="1"/>
            <a:endPar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endParaRPr>
          </a:p>
          <a:p>
            <a:pPr eaLnBrk="1" hangingPunct="1"/>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ただし、公序良俗に反するもの、</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RINK</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職員が不適切と判断したものに関しては陳列をお断りする場合もあります。（お子様まで広く利用していただくため）</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pPr eaLnBrk="1" hangingPunct="1"/>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pPr eaLnBrk="1" hangingPunct="1"/>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pPr eaLnBrk="1" hangingPunct="1"/>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pPr eaLnBrk="1" hangingPunct="1"/>
            <a:r>
              <a:rPr lang="ja-JP" altLang="en-US" sz="1400" b="1" dirty="0">
                <a:solidFill>
                  <a:srgbClr val="07A7B4"/>
                </a:solidFill>
                <a:latin typeface="M PLUS 1p Medium" panose="020B0602020203020207" pitchFamily="50" charset="-128"/>
                <a:ea typeface="M PLUS 1p Medium" panose="020B0602020203020207" pitchFamily="50" charset="-128"/>
                <a:cs typeface="M PLUS 1p Medium" panose="020B0602020203020207" pitchFamily="50" charset="-128"/>
              </a:rPr>
              <a:t>陳列例</a:t>
            </a:r>
          </a:p>
          <a:p>
            <a:pPr eaLnBrk="1" hangingPunct="1"/>
            <a:endPar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endParaRPr>
          </a:p>
          <a:p>
            <a:pPr eaLnBrk="1" hangingPunct="1"/>
            <a:endParaRPr lang="en-US" altLang="ja-JP" sz="1400" b="1" dirty="0">
              <a:solidFill>
                <a:srgbClr val="07A7B4"/>
              </a:solidFill>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1400" b="1" dirty="0">
              <a:solidFill>
                <a:srgbClr val="07A7B4"/>
              </a:solidFill>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endParaRPr>
          </a:p>
          <a:p>
            <a:pPr eaLnBrk="1" hangingPunct="1"/>
            <a:endPar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endParaRPr>
          </a:p>
        </p:txBody>
      </p:sp>
      <p:grpSp>
        <p:nvGrpSpPr>
          <p:cNvPr id="87" name="グループ化 86">
            <a:extLst>
              <a:ext uri="{FF2B5EF4-FFF2-40B4-BE49-F238E27FC236}">
                <a16:creationId xmlns:a16="http://schemas.microsoft.com/office/drawing/2014/main" id="{BEDD6DB9-DEC8-7714-AC0A-5125AC32AD77}"/>
              </a:ext>
            </a:extLst>
          </p:cNvPr>
          <p:cNvGrpSpPr/>
          <p:nvPr/>
        </p:nvGrpSpPr>
        <p:grpSpPr>
          <a:xfrm>
            <a:off x="-607735" y="419518"/>
            <a:ext cx="7769934" cy="396000"/>
            <a:chOff x="-898517" y="5502166"/>
            <a:chExt cx="7769934" cy="396000"/>
          </a:xfrm>
        </p:grpSpPr>
        <p:pic>
          <p:nvPicPr>
            <p:cNvPr id="88" name="図 87">
              <a:extLst>
                <a:ext uri="{FF2B5EF4-FFF2-40B4-BE49-F238E27FC236}">
                  <a16:creationId xmlns:a16="http://schemas.microsoft.com/office/drawing/2014/main" id="{BEAA5B2B-218C-B0EE-C83C-DCFE15C6A9B2}"/>
                </a:ext>
              </a:extLst>
            </p:cNvPr>
            <p:cNvPicPr>
              <a:picLocks noChangeAspect="1"/>
            </p:cNvPicPr>
            <p:nvPr/>
          </p:nvPicPr>
          <p:blipFill>
            <a:blip r:embed="rId4"/>
            <a:stretch>
              <a:fillRect/>
            </a:stretch>
          </p:blipFill>
          <p:spPr>
            <a:xfrm>
              <a:off x="-898517" y="5502166"/>
              <a:ext cx="4722535" cy="396000"/>
            </a:xfrm>
            <a:prstGeom prst="rect">
              <a:avLst/>
            </a:prstGeom>
          </p:spPr>
        </p:pic>
        <p:sp>
          <p:nvSpPr>
            <p:cNvPr id="93" name="フローチャート: 論理積ゲート 92">
              <a:extLst>
                <a:ext uri="{FF2B5EF4-FFF2-40B4-BE49-F238E27FC236}">
                  <a16:creationId xmlns:a16="http://schemas.microsoft.com/office/drawing/2014/main" id="{87B52D43-4505-7581-4440-43149D49FE44}"/>
                </a:ext>
              </a:extLst>
            </p:cNvPr>
            <p:cNvSpPr/>
            <p:nvPr/>
          </p:nvSpPr>
          <p:spPr bwMode="auto">
            <a:xfrm>
              <a:off x="3748299" y="5502166"/>
              <a:ext cx="360362" cy="395288"/>
            </a:xfrm>
            <a:prstGeom prst="flowChartDelay">
              <a:avLst/>
            </a:prstGeom>
            <a:solidFill>
              <a:srgbClr val="07A7B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4" name="テキスト ボックス 26">
              <a:extLst>
                <a:ext uri="{FF2B5EF4-FFF2-40B4-BE49-F238E27FC236}">
                  <a16:creationId xmlns:a16="http://schemas.microsoft.com/office/drawing/2014/main" id="{2B42B37A-08AB-BCE6-43B4-AA77403D4A5D}"/>
                </a:ext>
              </a:extLst>
            </p:cNvPr>
            <p:cNvSpPr txBox="1">
              <a:spLocks/>
            </p:cNvSpPr>
            <p:nvPr/>
          </p:nvSpPr>
          <p:spPr bwMode="auto">
            <a:xfrm>
              <a:off x="-139891" y="5607477"/>
              <a:ext cx="70113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r>
                <a:rPr lang="ja-JP" altLang="en-US" sz="1200" b="1" dirty="0">
                  <a:solidFill>
                    <a:schemeClr val="bg1"/>
                  </a:solidFill>
                  <a:latin typeface="M PLUS 1p ExtraBold" panose="020B0802020203020207" pitchFamily="50" charset="-128"/>
                  <a:ea typeface="M PLUS 1p ExtraBold" panose="020B0802020203020207" pitchFamily="50" charset="-128"/>
                  <a:cs typeface="M PLUS 1p ExtraBold" panose="020B0802020203020207" pitchFamily="50" charset="-128"/>
                </a:rPr>
                <a:t>シェア型本棚利用にあたって</a:t>
              </a:r>
            </a:p>
          </p:txBody>
        </p:sp>
      </p:grpSp>
      <p:pic>
        <p:nvPicPr>
          <p:cNvPr id="97" name="図 96" descr="本棚に置かれたテレビ&#10;&#10;AI 生成コンテンツは誤りを含む可能性があります。">
            <a:extLst>
              <a:ext uri="{FF2B5EF4-FFF2-40B4-BE49-F238E27FC236}">
                <a16:creationId xmlns:a16="http://schemas.microsoft.com/office/drawing/2014/main" id="{D74479C5-A604-4B6E-90C5-21E636AA5E0C}"/>
              </a:ext>
            </a:extLst>
          </p:cNvPr>
          <p:cNvPicPr>
            <a:picLocks noChangeAspect="1"/>
          </p:cNvPicPr>
          <p:nvPr/>
        </p:nvPicPr>
        <p:blipFill>
          <a:blip r:embed="rId5">
            <a:extLst>
              <a:ext uri="{28A0092B-C50C-407E-A947-70E740481C1C}">
                <a14:useLocalDpi xmlns:a14="http://schemas.microsoft.com/office/drawing/2010/main" val="0"/>
              </a:ext>
            </a:extLst>
          </a:blip>
          <a:srcRect l="15456" r="15094"/>
          <a:stretch>
            <a:fillRect/>
          </a:stretch>
        </p:blipFill>
        <p:spPr>
          <a:xfrm rot="5400000">
            <a:off x="440244" y="3092244"/>
            <a:ext cx="1218677" cy="1316069"/>
          </a:xfrm>
          <a:prstGeom prst="rect">
            <a:avLst/>
          </a:prstGeom>
          <a:ln>
            <a:noFill/>
          </a:ln>
          <a:effectLst/>
        </p:spPr>
      </p:pic>
      <p:sp>
        <p:nvSpPr>
          <p:cNvPr id="98" name="テキスト ボックス 4">
            <a:extLst>
              <a:ext uri="{FF2B5EF4-FFF2-40B4-BE49-F238E27FC236}">
                <a16:creationId xmlns:a16="http://schemas.microsoft.com/office/drawing/2014/main" id="{C9173D7B-63B0-25E1-B8A0-56C124496F79}"/>
              </a:ext>
            </a:extLst>
          </p:cNvPr>
          <p:cNvSpPr txBox="1">
            <a:spLocks/>
          </p:cNvSpPr>
          <p:nvPr/>
        </p:nvSpPr>
        <p:spPr bwMode="auto">
          <a:xfrm>
            <a:off x="1868613" y="3157845"/>
            <a:ext cx="4753765"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画像のように棚におさまるだけの書籍を陳列していただきます。</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b="1" dirty="0">
                <a:solidFill>
                  <a:srgbClr val="068690"/>
                </a:solidFill>
                <a:latin typeface="M PLUS 1p Medium" panose="020B0602020203020207" pitchFamily="50" charset="-128"/>
                <a:ea typeface="M PLUS 1p Medium" panose="020B0602020203020207" pitchFamily="50" charset="-128"/>
                <a:cs typeface="M PLUS 1p Medium" panose="020B0602020203020207" pitchFamily="50" charset="-128"/>
              </a:rPr>
              <a:t>入会された棚主さまには、名刺大カードをお渡ししますので店名と簡単な自己紹介を記載ください。</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（独自のカードをお使いになってもかまいません）。</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書籍に関しては</a:t>
            </a:r>
            <a:r>
              <a:rPr lang="ja-JP" altLang="en-US" sz="900" b="1" dirty="0">
                <a:solidFill>
                  <a:srgbClr val="068690"/>
                </a:solidFill>
                <a:latin typeface="M PLUS 1p Medium" panose="020B0602020203020207" pitchFamily="50" charset="-128"/>
                <a:ea typeface="M PLUS 1p Medium" panose="020B0602020203020207" pitchFamily="50" charset="-128"/>
                <a:cs typeface="M PLUS 1p Medium" panose="020B0602020203020207" pitchFamily="50" charset="-128"/>
              </a:rPr>
              <a:t>値札もご提供</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しますので、書名や価格を書き込んで陳列アイテムにはさんでいただきます。</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このほか、お好みで自作の</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POP</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を置かれるなど工夫されるのも歓迎です。</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加盟店申請済みの決済用</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QR</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コードをお持ちのかたは掲示することも可能です。</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p:txBody>
      </p:sp>
      <p:sp>
        <p:nvSpPr>
          <p:cNvPr id="99" name="テキスト ボックス 4">
            <a:extLst>
              <a:ext uri="{FF2B5EF4-FFF2-40B4-BE49-F238E27FC236}">
                <a16:creationId xmlns:a16="http://schemas.microsoft.com/office/drawing/2014/main" id="{54A96DF9-5A9D-9BC1-5A31-1ECA5F04B9C3}"/>
              </a:ext>
            </a:extLst>
          </p:cNvPr>
          <p:cNvSpPr txBox="1">
            <a:spLocks/>
          </p:cNvSpPr>
          <p:nvPr/>
        </p:nvSpPr>
        <p:spPr bwMode="auto">
          <a:xfrm>
            <a:off x="346561" y="4401447"/>
            <a:ext cx="6240614"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endParaRPr lang="en-US" altLang="ja-JP" sz="1400" b="1" dirty="0">
              <a:solidFill>
                <a:srgbClr val="07A7B4"/>
              </a:solidFill>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1400" b="1" dirty="0">
              <a:solidFill>
                <a:srgbClr val="07A7B4"/>
              </a:solidFill>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1400" b="1" dirty="0">
                <a:solidFill>
                  <a:srgbClr val="07A7B4"/>
                </a:solidFill>
                <a:latin typeface="M PLUS 1p Medium" panose="020B0602020203020207" pitchFamily="50" charset="-128"/>
                <a:ea typeface="M PLUS 1p Medium" panose="020B0602020203020207" pitchFamily="50" charset="-128"/>
                <a:cs typeface="M PLUS 1p Medium" panose="020B0602020203020207" pitchFamily="50" charset="-128"/>
              </a:rPr>
              <a:t>注意事項</a:t>
            </a:r>
            <a:r>
              <a:rPr lang="en-US" altLang="ja-JP" sz="1400" b="1" dirty="0">
                <a:solidFill>
                  <a:srgbClr val="07A7B4"/>
                </a:solidFill>
                <a:latin typeface="M PLUS 1p Medium" panose="020B0602020203020207" pitchFamily="50" charset="-128"/>
                <a:ea typeface="M PLUS 1p Medium" panose="020B0602020203020207" pitchFamily="50" charset="-128"/>
                <a:cs typeface="M PLUS 1p Medium" panose="020B0602020203020207" pitchFamily="50" charset="-128"/>
              </a:rPr>
              <a:t>※</a:t>
            </a:r>
            <a:r>
              <a:rPr lang="ja-JP" altLang="en-US" sz="1400" b="1" dirty="0">
                <a:solidFill>
                  <a:srgbClr val="07A7B4"/>
                </a:solidFill>
                <a:latin typeface="M PLUS 1p Medium" panose="020B0602020203020207" pitchFamily="50" charset="-128"/>
                <a:ea typeface="M PLUS 1p Medium" panose="020B0602020203020207" pitchFamily="50" charset="-128"/>
                <a:cs typeface="M PLUS 1p Medium" panose="020B0602020203020207" pitchFamily="50" charset="-128"/>
              </a:rPr>
              <a:t>詳しくは利用規約（受付にて配布）をお読みください</a:t>
            </a:r>
            <a:endParaRPr lang="en-US" altLang="ja-JP" sz="900" b="1" dirty="0">
              <a:solidFill>
                <a:srgbClr val="07A7B4"/>
              </a:solidFill>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b="1" dirty="0">
                <a:solidFill>
                  <a:srgbClr val="068690"/>
                </a:solidFill>
                <a:latin typeface="M PLUS 1p Medium" panose="020B0602020203020207" pitchFamily="50" charset="-128"/>
                <a:ea typeface="M PLUS 1p Medium" panose="020B0602020203020207" pitchFamily="50" charset="-128"/>
                <a:cs typeface="M PLUS 1p Medium" panose="020B0602020203020207" pitchFamily="50" charset="-128"/>
              </a:rPr>
              <a:t>〇利用にあたって</a:t>
            </a:r>
            <a:endParaRPr lang="en-US" altLang="ja-JP" sz="900" b="1" dirty="0">
              <a:solidFill>
                <a:srgbClr val="068690"/>
              </a:solidFill>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b="1" dirty="0">
              <a:solidFill>
                <a:srgbClr val="068690"/>
              </a:solidFill>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本の売り上げで利益を追求する目的の方には参加をお勧めいたしかねます。</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ご自分だけの「本屋」を開店するという経験、自分自身の表現やそこから広がる交流を楽しむための場所です。</a:t>
            </a: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どういう店名にして、どんな本を並べて、どんな特徴のある本屋さんにするかという楽しみ、そのお店を</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SNS</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などでアピールしてお友だちや新たに出会う人たちとのコミュニケーションを図る楽しみ。そんな場として活かしてくださる方にぜひご参加いただきたいと思います。</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b="1" dirty="0">
                <a:solidFill>
                  <a:srgbClr val="068690"/>
                </a:solidFill>
                <a:latin typeface="M PLUS 1p Medium" panose="020B0602020203020207" pitchFamily="50" charset="-128"/>
                <a:ea typeface="M PLUS 1p Medium" panose="020B0602020203020207" pitchFamily="50" charset="-128"/>
                <a:cs typeface="M PLUS 1p Medium" panose="020B0602020203020207" pitchFamily="50" charset="-128"/>
              </a:rPr>
              <a:t>〇本棚のマネジメントについて</a:t>
            </a:r>
          </a:p>
          <a:p>
            <a:endPar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棚の中の書籍など陳列アイテムの管理は、棚主様ご自身でお願い致します。時々販売状況を確認して補充や入れ替えをお願い致します。また、当店は棚の最上段も最下段も遜色なく見やすい構造になっているので、公平を期して最初に指定された棚の位置を変更していただくことはありません。</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b="1" dirty="0">
                <a:solidFill>
                  <a:srgbClr val="068690"/>
                </a:solidFill>
                <a:latin typeface="M PLUS 1p Medium" panose="020B0602020203020207" pitchFamily="50" charset="-128"/>
                <a:ea typeface="M PLUS 1p Medium" panose="020B0602020203020207" pitchFamily="50" charset="-128"/>
                <a:cs typeface="M PLUS 1p Medium" panose="020B0602020203020207" pitchFamily="50" charset="-128"/>
              </a:rPr>
              <a:t>〇陳列アイテムの盗難や破損について</a:t>
            </a:r>
          </a:p>
          <a:p>
            <a:endPar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受付から見える箇所に棚を設置し、施設巡回等も行ってはおりますが、万一陳列アイテムが盗難・破損された場合の補償等は致しかねます。したがって高価で貴重な書籍等の販売はお控えください。</a:t>
            </a: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1400" b="1" dirty="0">
                <a:solidFill>
                  <a:srgbClr val="07A7B4"/>
                </a:solidFill>
                <a:latin typeface="M PLUS 1p Medium" panose="020B0602020203020207" pitchFamily="50" charset="-128"/>
                <a:ea typeface="M PLUS 1p Medium" panose="020B0602020203020207" pitchFamily="50" charset="-128"/>
                <a:cs typeface="M PLUS 1p Medium" panose="020B0602020203020207" pitchFamily="50" charset="-128"/>
              </a:rPr>
              <a:t>営業日・場所</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営業時間：</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 9:00</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21:00</a:t>
            </a: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※RINK</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開館日と同じです。年末年始の休館日や保守点検臨時休館日をのぞく。）</a:t>
            </a:r>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endPar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endParaRPr>
          </a:p>
          <a:p>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場所：龍ケ崎市多世代交流センター</a:t>
            </a:r>
            <a:r>
              <a:rPr lang="en-US" altLang="ja-JP" sz="900" dirty="0">
                <a:latin typeface="M PLUS 1p Medium" panose="020B0602020203020207" pitchFamily="50" charset="-128"/>
                <a:ea typeface="M PLUS 1p Medium" panose="020B0602020203020207" pitchFamily="50" charset="-128"/>
                <a:cs typeface="M PLUS 1p Medium" panose="020B0602020203020207" pitchFamily="50" charset="-128"/>
              </a:rPr>
              <a:t>RINK</a:t>
            </a:r>
            <a:r>
              <a:rPr lang="ja-JP" altLang="en-US" sz="900" dirty="0">
                <a:latin typeface="M PLUS 1p Medium" panose="020B0602020203020207" pitchFamily="50" charset="-128"/>
                <a:ea typeface="M PLUS 1p Medium" panose="020B0602020203020207" pitchFamily="50" charset="-128"/>
                <a:cs typeface="M PLUS 1p Medium" panose="020B0602020203020207" pitchFamily="50" charset="-128"/>
              </a:rPr>
              <a:t>　パブリックスペース中央</a:t>
            </a:r>
            <a:endParaRPr lang="en-US" altLang="ja-JP" sz="900" dirty="0">
              <a:solidFill>
                <a:srgbClr val="FF0000"/>
              </a:solidFill>
              <a:latin typeface="M PLUS 1p Medium" panose="020B0602020203020207" pitchFamily="50" charset="-128"/>
              <a:ea typeface="M PLUS 1p Medium" panose="020B0602020203020207" pitchFamily="50" charset="-128"/>
              <a:cs typeface="M PLUS 1p Medium" panose="020B0602020203020207" pitchFamily="50" charset="-128"/>
            </a:endParaRPr>
          </a:p>
        </p:txBody>
      </p:sp>
      <p:pic>
        <p:nvPicPr>
          <p:cNvPr id="100" name="図 99" descr="図形&#10;&#10;AI 生成コンテンツは誤りを含む可能性があります。">
            <a:extLst>
              <a:ext uri="{FF2B5EF4-FFF2-40B4-BE49-F238E27FC236}">
                <a16:creationId xmlns:a16="http://schemas.microsoft.com/office/drawing/2014/main" id="{1D8C122E-3FFA-0395-8B82-94E87ED11A89}"/>
              </a:ext>
            </a:extLst>
          </p:cNvPr>
          <p:cNvPicPr>
            <a:picLocks noChangeAspect="1"/>
          </p:cNvPicPr>
          <p:nvPr/>
        </p:nvPicPr>
        <p:blipFill>
          <a:blip r:embed="rId6">
            <a:extLst>
              <a:ext uri="{28A0092B-C50C-407E-A947-70E740481C1C}">
                <a14:useLocalDpi xmlns:a14="http://schemas.microsoft.com/office/drawing/2010/main" val="0"/>
              </a:ext>
            </a:extLst>
          </a:blip>
          <a:srcRect l="1032" t="8518" r="66592" b="43148"/>
          <a:stretch>
            <a:fillRect/>
          </a:stretch>
        </p:blipFill>
        <p:spPr>
          <a:xfrm rot="1674618">
            <a:off x="4774268" y="168907"/>
            <a:ext cx="1791662" cy="1404244"/>
          </a:xfrm>
          <a:prstGeom prst="rect">
            <a:avLst/>
          </a:prstGeom>
        </p:spPr>
      </p:pic>
      <p:pic>
        <p:nvPicPr>
          <p:cNvPr id="103" name="図 102" descr="おもちゃ, レゴ が含まれている画像&#10;&#10;AI 生成コンテンツは誤りを含む可能性があります。">
            <a:extLst>
              <a:ext uri="{FF2B5EF4-FFF2-40B4-BE49-F238E27FC236}">
                <a16:creationId xmlns:a16="http://schemas.microsoft.com/office/drawing/2014/main" id="{A8ACB49A-9E16-B3AB-6AFE-CECC7CBBBAA6}"/>
              </a:ext>
            </a:extLst>
          </p:cNvPr>
          <p:cNvPicPr>
            <a:picLocks noChangeAspect="1"/>
          </p:cNvPicPr>
          <p:nvPr/>
        </p:nvPicPr>
        <p:blipFill>
          <a:blip r:embed="rId7">
            <a:extLst>
              <a:ext uri="{28A0092B-C50C-407E-A947-70E740481C1C}">
                <a14:useLocalDpi xmlns:a14="http://schemas.microsoft.com/office/drawing/2010/main" val="0"/>
              </a:ext>
            </a:extLst>
          </a:blip>
          <a:srcRect l="37008" t="63226" r="37992" b="3739"/>
          <a:stretch>
            <a:fillRect/>
          </a:stretch>
        </p:blipFill>
        <p:spPr>
          <a:xfrm>
            <a:off x="4533208" y="7818684"/>
            <a:ext cx="2200000" cy="2056022"/>
          </a:xfrm>
          <a:prstGeom prst="rect">
            <a:avLst/>
          </a:prstGeom>
        </p:spPr>
      </p:pic>
    </p:spTree>
    <p:extLst>
      <p:ext uri="{BB962C8B-B14F-4D97-AF65-F5344CB8AC3E}">
        <p14:creationId xmlns:p14="http://schemas.microsoft.com/office/powerpoint/2010/main" val="1029630046"/>
      </p:ext>
    </p:extLst>
  </p:cSld>
  <p:clrMapOvr>
    <a:masterClrMapping/>
  </p:clrMapOvr>
</p:sld>
</file>

<file path=ppt/theme/theme1.xml><?xml version="1.0" encoding="utf-8"?>
<a:theme xmlns:a="http://schemas.openxmlformats.org/drawingml/2006/main" name="2_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94805E559D871498CBF49236F2BFADA" ma:contentTypeVersion="12" ma:contentTypeDescription="新しいドキュメントを作成します。" ma:contentTypeScope="" ma:versionID="7015dc4c23bc5ff8324d7b412e2b632b">
  <xsd:schema xmlns:xsd="http://www.w3.org/2001/XMLSchema" xmlns:xs="http://www.w3.org/2001/XMLSchema" xmlns:p="http://schemas.microsoft.com/office/2006/metadata/properties" xmlns:ns2="8a5bf940-a182-4383-b21e-8144b7c7bc5c" xmlns:ns3="44f1682c-1043-4b93-8d6b-e5b29bd61e65" targetNamespace="http://schemas.microsoft.com/office/2006/metadata/properties" ma:root="true" ma:fieldsID="fc196f8311b4c948ae862bc449c7dce5" ns2:_="" ns3:_="">
    <xsd:import namespace="8a5bf940-a182-4383-b21e-8144b7c7bc5c"/>
    <xsd:import namespace="44f1682c-1043-4b93-8d6b-e5b29bd61e6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5bf940-a182-4383-b21e-8144b7c7bc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86c894b7-bf09-4546-92b2-1a89dd5e348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f1682c-1043-4b93-8d6b-e5b29bd61e6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dcdf03f7-439b-41bc-b44d-e970e0636bbd}" ma:internalName="TaxCatchAll" ma:showField="CatchAllData" ma:web="44f1682c-1043-4b93-8d6b-e5b29bd61e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a5bf940-a182-4383-b21e-8144b7c7bc5c">
      <Terms xmlns="http://schemas.microsoft.com/office/infopath/2007/PartnerControls"/>
    </lcf76f155ced4ddcb4097134ff3c332f>
    <TaxCatchAll xmlns="44f1682c-1043-4b93-8d6b-e5b29bd61e6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94D4DB-289E-4D9F-9B75-34B75A237A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5bf940-a182-4383-b21e-8144b7c7bc5c"/>
    <ds:schemaRef ds:uri="44f1682c-1043-4b93-8d6b-e5b29bd61e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606E7F-A31D-4FC4-805A-1BAA4922A0EB}">
  <ds:schemaRefs>
    <ds:schemaRef ds:uri="http://purl.org/dc/dcmitype/"/>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www.w3.org/XML/1998/namespace"/>
    <ds:schemaRef ds:uri="8a5bf940-a182-4383-b21e-8144b7c7bc5c"/>
    <ds:schemaRef ds:uri="http://purl.org/dc/elements/1.1/"/>
    <ds:schemaRef ds:uri="http://schemas.microsoft.com/office/infopath/2007/PartnerControls"/>
    <ds:schemaRef ds:uri="44f1682c-1043-4b93-8d6b-e5b29bd61e65"/>
  </ds:schemaRefs>
</ds:datastoreItem>
</file>

<file path=customXml/itemProps3.xml><?xml version="1.0" encoding="utf-8"?>
<ds:datastoreItem xmlns:ds="http://schemas.openxmlformats.org/officeDocument/2006/customXml" ds:itemID="{23DED58C-FD94-4C28-86CC-2B26F733AD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10334</TotalTime>
  <Words>1012</Words>
  <Application>Microsoft Office PowerPoint</Application>
  <PresentationFormat>A4 210 x 297 mm</PresentationFormat>
  <Paragraphs>118</Paragraphs>
  <Slides>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4</vt:i4>
      </vt:variant>
      <vt:variant>
        <vt:lpstr>スライド タイトル</vt:lpstr>
      </vt:variant>
      <vt:variant>
        <vt:i4>2</vt:i4>
      </vt:variant>
    </vt:vector>
  </HeadingPairs>
  <TitlesOfParts>
    <vt:vector size="12" baseType="lpstr">
      <vt:lpstr>M PLUS 1p ExtraBold</vt:lpstr>
      <vt:lpstr>M PLUS 1p Medium</vt:lpstr>
      <vt:lpstr>游ゴシック</vt:lpstr>
      <vt:lpstr>Aptos</vt:lpstr>
      <vt:lpstr>Aptos Display</vt:lpstr>
      <vt:lpstr>Arial</vt:lpstr>
      <vt:lpstr>2_Office テーマ</vt:lpstr>
      <vt:lpstr>Office テーマ</vt:lpstr>
      <vt:lpstr>1_Office テーマ</vt:lpstr>
      <vt:lpstr>デザインの設定</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金田 由紀子</dc:creator>
  <cp:lastModifiedBy>小林 愛咲</cp:lastModifiedBy>
  <cp:revision>171</cp:revision>
  <cp:lastPrinted>2026-02-05T06:21:57Z</cp:lastPrinted>
  <dcterms:created xsi:type="dcterms:W3CDTF">2025-10-01T03:04:12Z</dcterms:created>
  <dcterms:modified xsi:type="dcterms:W3CDTF">2026-03-01T05:06:19Z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0x010100594805E559D871498CBF49236F2BFADA</vt:lpwstr>
  </property>
  <property fmtid="{D5CDD505-2E9C-101B-9397-08002B2CF9AE}" pid="3" name="MediaServiceImageTags">
    <vt:lpwstr/>
  </property>
</Properties>
</file>